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Work Sans"/>
      <p:regular r:id="rId36"/>
      <p:bold r:id="rId37"/>
      <p:italic r:id="rId38"/>
      <p:boldItalic r:id="rId39"/>
    </p:embeddedFont>
    <p:embeddedFont>
      <p:font typeface="Sarala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98A26BC-CC87-4837-9486-22823551BF86}">
  <a:tblStyle styleId="{A98A26BC-CC87-4837-9486-22823551BF8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arala-regular.fntdata"/><Relationship Id="rId20" Type="http://schemas.openxmlformats.org/officeDocument/2006/relationships/slide" Target="slides/slide15.xml"/><Relationship Id="rId41" Type="http://schemas.openxmlformats.org/officeDocument/2006/relationships/font" Target="fonts/Sarala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WorkSans-bold.fntdata"/><Relationship Id="rId14" Type="http://schemas.openxmlformats.org/officeDocument/2006/relationships/slide" Target="slides/slide9.xml"/><Relationship Id="rId36" Type="http://schemas.openxmlformats.org/officeDocument/2006/relationships/font" Target="fonts/WorkSans-regular.fntdata"/><Relationship Id="rId17" Type="http://schemas.openxmlformats.org/officeDocument/2006/relationships/slide" Target="slides/slide12.xml"/><Relationship Id="rId39" Type="http://schemas.openxmlformats.org/officeDocument/2006/relationships/font" Target="fonts/WorkSans-boldItalic.fntdata"/><Relationship Id="rId16" Type="http://schemas.openxmlformats.org/officeDocument/2006/relationships/slide" Target="slides/slide11.xml"/><Relationship Id="rId38" Type="http://schemas.openxmlformats.org/officeDocument/2006/relationships/font" Target="fonts/WorkSans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a74d6236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a74d6236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0e318683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0e318683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a74d6236e2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a74d6236e2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1fdc4dfe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1fdc4dfe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1fdc4dfe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1fdc4dfe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1fdc4dfea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71fdc4dfea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a74d6236e2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a74d6236e2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71fdc4dfe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71fdc4dfe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a74d6236e2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a74d6236e2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71fdc4dfea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71fdc4dfea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a74d6236e2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a74d6236e2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89fcc274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89fcc274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a74d6236e2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a74d6236e2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a74d6236e2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a74d6236e2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a74d6236e2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a74d6236e2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a74d6236e2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a74d6236e2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71fdc4dfea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71fdc4dfea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71fdc4dfe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71fdc4dfe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89c9ac616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89c9ac616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0e318683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0e318683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a74d6236e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a74d6236e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a74d6236e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a74d6236e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a74d6236e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a74d6236e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1fdc4dfe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1fdc4dfe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a74d6236e2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a74d6236e2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74d6236e2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a74d6236e2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s://www.freepik.com/home" TargetMode="External"/><Relationship Id="rId5" Type="http://schemas.openxmlformats.org/officeDocument/2006/relationships/hyperlink" Target="https://stories.freepik.com/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3225" y="0"/>
            <a:ext cx="41784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853800" y="4787100"/>
            <a:ext cx="22905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1946840" y="1774892"/>
            <a:ext cx="6619800" cy="144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1900825" y="3105792"/>
            <a:ext cx="6619800" cy="3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5" name="Google Shape;65;p11"/>
          <p:cNvSpPr/>
          <p:nvPr/>
        </p:nvSpPr>
        <p:spPr>
          <a:xfrm>
            <a:off x="4572000" y="-10600"/>
            <a:ext cx="4572000" cy="729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1"/>
          <p:cNvSpPr/>
          <p:nvPr/>
        </p:nvSpPr>
        <p:spPr>
          <a:xfrm>
            <a:off x="4572000" y="4415325"/>
            <a:ext cx="4572000" cy="729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1"/>
          <p:cNvSpPr/>
          <p:nvPr/>
        </p:nvSpPr>
        <p:spPr>
          <a:xfrm>
            <a:off x="6853800" y="4807300"/>
            <a:ext cx="2290200" cy="35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/>
          <p:nvPr/>
        </p:nvSpPr>
        <p:spPr>
          <a:xfrm>
            <a:off x="0" y="1756525"/>
            <a:ext cx="9144000" cy="337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/>
          <p:cNvSpPr txBox="1"/>
          <p:nvPr>
            <p:ph type="title"/>
          </p:nvPr>
        </p:nvSpPr>
        <p:spPr>
          <a:xfrm>
            <a:off x="661250" y="2573524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2" name="Google Shape;72;p13"/>
          <p:cNvSpPr txBox="1"/>
          <p:nvPr>
            <p:ph idx="1" type="subTitle"/>
          </p:nvPr>
        </p:nvSpPr>
        <p:spPr>
          <a:xfrm>
            <a:off x="661250" y="2897968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" name="Google Shape;73;p13"/>
          <p:cNvSpPr txBox="1"/>
          <p:nvPr>
            <p:ph hasCustomPrompt="1" idx="2" type="title"/>
          </p:nvPr>
        </p:nvSpPr>
        <p:spPr>
          <a:xfrm>
            <a:off x="970850" y="2239374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/>
          <p:nvPr>
            <p:ph idx="3" type="title"/>
          </p:nvPr>
        </p:nvSpPr>
        <p:spPr>
          <a:xfrm>
            <a:off x="3371700" y="2573524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5" name="Google Shape;75;p13"/>
          <p:cNvSpPr txBox="1"/>
          <p:nvPr>
            <p:ph idx="4" type="subTitle"/>
          </p:nvPr>
        </p:nvSpPr>
        <p:spPr>
          <a:xfrm>
            <a:off x="3371700" y="2897968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" name="Google Shape;76;p13"/>
          <p:cNvSpPr txBox="1"/>
          <p:nvPr>
            <p:ph hasCustomPrompt="1" idx="5" type="title"/>
          </p:nvPr>
        </p:nvSpPr>
        <p:spPr>
          <a:xfrm>
            <a:off x="3681300" y="2239374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/>
          <p:nvPr>
            <p:ph idx="6" type="title"/>
          </p:nvPr>
        </p:nvSpPr>
        <p:spPr>
          <a:xfrm>
            <a:off x="6082150" y="2573524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8" name="Google Shape;78;p13"/>
          <p:cNvSpPr txBox="1"/>
          <p:nvPr>
            <p:ph idx="7" type="subTitle"/>
          </p:nvPr>
        </p:nvSpPr>
        <p:spPr>
          <a:xfrm>
            <a:off x="6082150" y="2897968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9" name="Google Shape;79;p13"/>
          <p:cNvSpPr txBox="1"/>
          <p:nvPr>
            <p:ph hasCustomPrompt="1" idx="8" type="title"/>
          </p:nvPr>
        </p:nvSpPr>
        <p:spPr>
          <a:xfrm>
            <a:off x="6391750" y="2239374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/>
          <p:nvPr>
            <p:ph idx="9" type="title"/>
          </p:nvPr>
        </p:nvSpPr>
        <p:spPr>
          <a:xfrm>
            <a:off x="661250" y="3836962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1" name="Google Shape;81;p13"/>
          <p:cNvSpPr txBox="1"/>
          <p:nvPr>
            <p:ph idx="13" type="subTitle"/>
          </p:nvPr>
        </p:nvSpPr>
        <p:spPr>
          <a:xfrm>
            <a:off x="661250" y="4161414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2" name="Google Shape;82;p13"/>
          <p:cNvSpPr txBox="1"/>
          <p:nvPr>
            <p:ph hasCustomPrompt="1" idx="14" type="title"/>
          </p:nvPr>
        </p:nvSpPr>
        <p:spPr>
          <a:xfrm>
            <a:off x="970850" y="3502812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idx="15" type="title"/>
          </p:nvPr>
        </p:nvSpPr>
        <p:spPr>
          <a:xfrm>
            <a:off x="3371700" y="3836962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4" name="Google Shape;84;p13"/>
          <p:cNvSpPr txBox="1"/>
          <p:nvPr>
            <p:ph idx="16" type="subTitle"/>
          </p:nvPr>
        </p:nvSpPr>
        <p:spPr>
          <a:xfrm>
            <a:off x="3371700" y="4161414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13"/>
          <p:cNvSpPr txBox="1"/>
          <p:nvPr>
            <p:ph hasCustomPrompt="1" idx="17" type="title"/>
          </p:nvPr>
        </p:nvSpPr>
        <p:spPr>
          <a:xfrm>
            <a:off x="3681300" y="3502812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idx="18" type="title"/>
          </p:nvPr>
        </p:nvSpPr>
        <p:spPr>
          <a:xfrm>
            <a:off x="6082150" y="3836962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7" name="Google Shape;87;p13"/>
          <p:cNvSpPr txBox="1"/>
          <p:nvPr>
            <p:ph idx="19" type="subTitle"/>
          </p:nvPr>
        </p:nvSpPr>
        <p:spPr>
          <a:xfrm>
            <a:off x="6082150" y="4161414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13"/>
          <p:cNvSpPr txBox="1"/>
          <p:nvPr>
            <p:ph hasCustomPrompt="1" idx="20" type="title"/>
          </p:nvPr>
        </p:nvSpPr>
        <p:spPr>
          <a:xfrm>
            <a:off x="6391750" y="3502812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idx="21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90" name="Google Shape;90;p13"/>
          <p:cNvSpPr/>
          <p:nvPr/>
        </p:nvSpPr>
        <p:spPr>
          <a:xfrm>
            <a:off x="8784650" y="0"/>
            <a:ext cx="3591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3"/>
          <p:cNvSpPr/>
          <p:nvPr/>
        </p:nvSpPr>
        <p:spPr>
          <a:xfrm>
            <a:off x="0" y="1603600"/>
            <a:ext cx="7131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SECTION_TITLE_AND_DESCRIPTION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813650" y="2961130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813650" y="3280291"/>
            <a:ext cx="24006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5" name="Google Shape;95;p14"/>
          <p:cNvSpPr txBox="1"/>
          <p:nvPr>
            <p:ph idx="2" type="title"/>
          </p:nvPr>
        </p:nvSpPr>
        <p:spPr>
          <a:xfrm>
            <a:off x="3371700" y="2961130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" name="Google Shape;96;p14"/>
          <p:cNvSpPr txBox="1"/>
          <p:nvPr>
            <p:ph idx="3" type="subTitle"/>
          </p:nvPr>
        </p:nvSpPr>
        <p:spPr>
          <a:xfrm>
            <a:off x="3371700" y="3280291"/>
            <a:ext cx="24006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7" name="Google Shape;97;p14"/>
          <p:cNvSpPr txBox="1"/>
          <p:nvPr>
            <p:ph idx="4" type="title"/>
          </p:nvPr>
        </p:nvSpPr>
        <p:spPr>
          <a:xfrm>
            <a:off x="5929750" y="2961130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" name="Google Shape;98;p14"/>
          <p:cNvSpPr txBox="1"/>
          <p:nvPr>
            <p:ph idx="5" type="subTitle"/>
          </p:nvPr>
        </p:nvSpPr>
        <p:spPr>
          <a:xfrm>
            <a:off x="5929750" y="3280291"/>
            <a:ext cx="24006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9" name="Google Shape;99;p14"/>
          <p:cNvSpPr/>
          <p:nvPr/>
        </p:nvSpPr>
        <p:spPr>
          <a:xfrm>
            <a:off x="0" y="4419900"/>
            <a:ext cx="91440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4"/>
          <p:cNvSpPr txBox="1"/>
          <p:nvPr>
            <p:ph idx="6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01" name="Google Shape;101;p14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SECTION_TITLE_AND_DESCRIPTION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>
            <a:off x="712175" y="3051975"/>
            <a:ext cx="7730400" cy="358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5300" y="0"/>
            <a:ext cx="9144000" cy="71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5300" y="4416875"/>
            <a:ext cx="9144000" cy="767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 txBox="1"/>
          <p:nvPr>
            <p:ph type="title"/>
          </p:nvPr>
        </p:nvSpPr>
        <p:spPr>
          <a:xfrm>
            <a:off x="3277050" y="3007434"/>
            <a:ext cx="25899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7" name="Google Shape;107;p15"/>
          <p:cNvSpPr txBox="1"/>
          <p:nvPr>
            <p:ph idx="1" type="subTitle"/>
          </p:nvPr>
        </p:nvSpPr>
        <p:spPr>
          <a:xfrm>
            <a:off x="1551975" y="1688475"/>
            <a:ext cx="6040200" cy="14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8" name="Google Shape;108;p15"/>
          <p:cNvSpPr/>
          <p:nvPr/>
        </p:nvSpPr>
        <p:spPr>
          <a:xfrm>
            <a:off x="7592175" y="4775700"/>
            <a:ext cx="1557000" cy="36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5300" y="541150"/>
            <a:ext cx="706800" cy="356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of text 1">
  <p:cSld name="TITLE_ONLY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4470525" y="3701400"/>
            <a:ext cx="4673400" cy="94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5111875" y="0"/>
            <a:ext cx="40320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 txBox="1"/>
          <p:nvPr>
            <p:ph type="title"/>
          </p:nvPr>
        </p:nvSpPr>
        <p:spPr>
          <a:xfrm>
            <a:off x="5462775" y="1331400"/>
            <a:ext cx="2320800" cy="126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14" name="Google Shape;114;p16"/>
          <p:cNvSpPr txBox="1"/>
          <p:nvPr>
            <p:ph idx="1" type="subTitle"/>
          </p:nvPr>
        </p:nvSpPr>
        <p:spPr>
          <a:xfrm>
            <a:off x="5449675" y="2549700"/>
            <a:ext cx="2346900" cy="12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6"/>
          <p:cNvSpPr/>
          <p:nvPr/>
        </p:nvSpPr>
        <p:spPr>
          <a:xfrm>
            <a:off x="0" y="0"/>
            <a:ext cx="713100" cy="71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0" y="4786500"/>
            <a:ext cx="1491900" cy="35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of text 2">
  <p:cSld name="TITLE_ONLY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/>
          <p:nvPr/>
        </p:nvSpPr>
        <p:spPr>
          <a:xfrm flipH="1">
            <a:off x="0" y="3701400"/>
            <a:ext cx="4518600" cy="94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 flipH="1">
            <a:off x="50" y="0"/>
            <a:ext cx="40320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/>
          <p:cNvSpPr/>
          <p:nvPr/>
        </p:nvSpPr>
        <p:spPr>
          <a:xfrm flipH="1">
            <a:off x="8430825" y="0"/>
            <a:ext cx="713100" cy="71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7"/>
          <p:cNvSpPr/>
          <p:nvPr/>
        </p:nvSpPr>
        <p:spPr>
          <a:xfrm flipH="1">
            <a:off x="7652025" y="4786500"/>
            <a:ext cx="1491900" cy="35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7"/>
          <p:cNvSpPr txBox="1"/>
          <p:nvPr>
            <p:ph type="title"/>
          </p:nvPr>
        </p:nvSpPr>
        <p:spPr>
          <a:xfrm>
            <a:off x="1312150" y="1331500"/>
            <a:ext cx="2417400" cy="126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23" name="Google Shape;123;p17"/>
          <p:cNvSpPr txBox="1"/>
          <p:nvPr>
            <p:ph idx="1" type="subTitle"/>
          </p:nvPr>
        </p:nvSpPr>
        <p:spPr>
          <a:xfrm>
            <a:off x="1332300" y="2549613"/>
            <a:ext cx="2376900" cy="12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_1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712550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5289448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 txBox="1"/>
          <p:nvPr>
            <p:ph type="title"/>
          </p:nvPr>
        </p:nvSpPr>
        <p:spPr>
          <a:xfrm>
            <a:off x="1082306" y="2838793"/>
            <a:ext cx="2400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" type="subTitle"/>
          </p:nvPr>
        </p:nvSpPr>
        <p:spPr>
          <a:xfrm>
            <a:off x="1082306" y="3333294"/>
            <a:ext cx="2400600" cy="9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9" name="Google Shape;129;p18"/>
          <p:cNvSpPr txBox="1"/>
          <p:nvPr>
            <p:ph idx="2" type="title"/>
          </p:nvPr>
        </p:nvSpPr>
        <p:spPr>
          <a:xfrm>
            <a:off x="5653500" y="2838793"/>
            <a:ext cx="2400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18"/>
          <p:cNvSpPr txBox="1"/>
          <p:nvPr>
            <p:ph idx="3" type="subTitle"/>
          </p:nvPr>
        </p:nvSpPr>
        <p:spPr>
          <a:xfrm>
            <a:off x="5653500" y="3333294"/>
            <a:ext cx="2400600" cy="9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1" name="Google Shape;131;p18"/>
          <p:cNvSpPr txBox="1"/>
          <p:nvPr>
            <p:ph idx="4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32" name="Google Shape;132;p18"/>
          <p:cNvSpPr/>
          <p:nvPr/>
        </p:nvSpPr>
        <p:spPr>
          <a:xfrm>
            <a:off x="0" y="4772325"/>
            <a:ext cx="9144000" cy="3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8"/>
          <p:cNvSpPr/>
          <p:nvPr/>
        </p:nvSpPr>
        <p:spPr>
          <a:xfrm flipH="1">
            <a:off x="8433163" y="0"/>
            <a:ext cx="7077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 flipH="1">
            <a:off x="3088" y="0"/>
            <a:ext cx="7077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">
  <p:cSld name="SECTION_TITLE_AND_DESCRIPTION_1_1_3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type="title"/>
          </p:nvPr>
        </p:nvSpPr>
        <p:spPr>
          <a:xfrm>
            <a:off x="923550" y="2104063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" name="Google Shape;137;p19"/>
          <p:cNvSpPr txBox="1"/>
          <p:nvPr>
            <p:ph idx="1" type="subTitle"/>
          </p:nvPr>
        </p:nvSpPr>
        <p:spPr>
          <a:xfrm>
            <a:off x="923550" y="2475136"/>
            <a:ext cx="21909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8" name="Google Shape;138;p19"/>
          <p:cNvSpPr txBox="1"/>
          <p:nvPr>
            <p:ph idx="2" type="title"/>
          </p:nvPr>
        </p:nvSpPr>
        <p:spPr>
          <a:xfrm>
            <a:off x="923550" y="3506341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9" name="Google Shape;139;p19"/>
          <p:cNvSpPr txBox="1"/>
          <p:nvPr>
            <p:ph idx="3" type="subTitle"/>
          </p:nvPr>
        </p:nvSpPr>
        <p:spPr>
          <a:xfrm>
            <a:off x="923550" y="3877413"/>
            <a:ext cx="21909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0" name="Google Shape;140;p19"/>
          <p:cNvSpPr txBox="1"/>
          <p:nvPr>
            <p:ph idx="4" type="title"/>
          </p:nvPr>
        </p:nvSpPr>
        <p:spPr>
          <a:xfrm>
            <a:off x="6029625" y="2104063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1" name="Google Shape;141;p19"/>
          <p:cNvSpPr txBox="1"/>
          <p:nvPr>
            <p:ph idx="5" type="subTitle"/>
          </p:nvPr>
        </p:nvSpPr>
        <p:spPr>
          <a:xfrm>
            <a:off x="6029625" y="2475137"/>
            <a:ext cx="21909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2" name="Google Shape;142;p19"/>
          <p:cNvSpPr txBox="1"/>
          <p:nvPr>
            <p:ph idx="6" type="title"/>
          </p:nvPr>
        </p:nvSpPr>
        <p:spPr>
          <a:xfrm>
            <a:off x="6029625" y="3506343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3" name="Google Shape;143;p19"/>
          <p:cNvSpPr txBox="1"/>
          <p:nvPr>
            <p:ph idx="7" type="subTitle"/>
          </p:nvPr>
        </p:nvSpPr>
        <p:spPr>
          <a:xfrm>
            <a:off x="6029625" y="3877414"/>
            <a:ext cx="21909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4" name="Google Shape;144;p19"/>
          <p:cNvSpPr txBox="1"/>
          <p:nvPr>
            <p:ph idx="8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45" name="Google Shape;145;p19"/>
          <p:cNvSpPr/>
          <p:nvPr/>
        </p:nvSpPr>
        <p:spPr>
          <a:xfrm>
            <a:off x="5575" y="-5125"/>
            <a:ext cx="707700" cy="145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8435675" y="719350"/>
            <a:ext cx="707700" cy="145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9"/>
          <p:cNvSpPr/>
          <p:nvPr/>
        </p:nvSpPr>
        <p:spPr>
          <a:xfrm>
            <a:off x="5575" y="4783500"/>
            <a:ext cx="707700" cy="36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SECTION_TITLE_AND_DESCRIPTION_1_1_4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/>
          <p:nvPr/>
        </p:nvSpPr>
        <p:spPr>
          <a:xfrm>
            <a:off x="0" y="4776850"/>
            <a:ext cx="9144000" cy="36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4573925" y="350"/>
            <a:ext cx="4570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4836250" y="2931900"/>
            <a:ext cx="40353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3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2" type="title"/>
          </p:nvPr>
        </p:nvSpPr>
        <p:spPr>
          <a:xfrm>
            <a:off x="5786125" y="956698"/>
            <a:ext cx="2135400" cy="197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5277425" y="3594000"/>
            <a:ext cx="3152700" cy="5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-10850" y="-5125"/>
            <a:ext cx="7242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6853800" y="4776850"/>
            <a:ext cx="2300400" cy="36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-10850" y="4776850"/>
            <a:ext cx="724200" cy="36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SECTION_TITLE_AND_DESCRIPTION_1_1_4_2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/>
          <p:nvPr/>
        </p:nvSpPr>
        <p:spPr>
          <a:xfrm>
            <a:off x="0" y="719350"/>
            <a:ext cx="713100" cy="441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8430775" y="2571750"/>
            <a:ext cx="713100" cy="25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/>
          <p:nvPr/>
        </p:nvSpPr>
        <p:spPr>
          <a:xfrm>
            <a:off x="8430775" y="-1600"/>
            <a:ext cx="713100" cy="72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1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SECTION_TITLE_AND_DESCRIPTION_1_2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/>
          <p:nvPr/>
        </p:nvSpPr>
        <p:spPr>
          <a:xfrm>
            <a:off x="5300" y="2162570"/>
            <a:ext cx="9133500" cy="44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5300" y="3502195"/>
            <a:ext cx="9133500" cy="44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5300" y="0"/>
            <a:ext cx="9133500" cy="175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2"/>
          <p:cNvSpPr txBox="1"/>
          <p:nvPr>
            <p:ph type="title"/>
          </p:nvPr>
        </p:nvSpPr>
        <p:spPr>
          <a:xfrm>
            <a:off x="986300" y="2162570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1" name="Google Shape;161;p22"/>
          <p:cNvSpPr txBox="1"/>
          <p:nvPr>
            <p:ph idx="1" type="subTitle"/>
          </p:nvPr>
        </p:nvSpPr>
        <p:spPr>
          <a:xfrm>
            <a:off x="813650" y="2609843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2" name="Google Shape;162;p22"/>
          <p:cNvSpPr txBox="1"/>
          <p:nvPr>
            <p:ph idx="2" type="title"/>
          </p:nvPr>
        </p:nvSpPr>
        <p:spPr>
          <a:xfrm>
            <a:off x="3544350" y="2162570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3" name="Google Shape;163;p22"/>
          <p:cNvSpPr txBox="1"/>
          <p:nvPr>
            <p:ph idx="3" type="subTitle"/>
          </p:nvPr>
        </p:nvSpPr>
        <p:spPr>
          <a:xfrm>
            <a:off x="3371700" y="2609843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4" name="Google Shape;164;p22"/>
          <p:cNvSpPr txBox="1"/>
          <p:nvPr>
            <p:ph idx="4" type="title"/>
          </p:nvPr>
        </p:nvSpPr>
        <p:spPr>
          <a:xfrm>
            <a:off x="6102400" y="2162570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5" name="Google Shape;165;p22"/>
          <p:cNvSpPr txBox="1"/>
          <p:nvPr>
            <p:ph idx="5" type="subTitle"/>
          </p:nvPr>
        </p:nvSpPr>
        <p:spPr>
          <a:xfrm>
            <a:off x="5929750" y="2609843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6" name="Google Shape;166;p22"/>
          <p:cNvSpPr txBox="1"/>
          <p:nvPr>
            <p:ph idx="6" type="title"/>
          </p:nvPr>
        </p:nvSpPr>
        <p:spPr>
          <a:xfrm>
            <a:off x="986300" y="3502195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7" name="Google Shape;167;p22"/>
          <p:cNvSpPr txBox="1"/>
          <p:nvPr>
            <p:ph idx="7" type="subTitle"/>
          </p:nvPr>
        </p:nvSpPr>
        <p:spPr>
          <a:xfrm>
            <a:off x="813650" y="3949481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8" name="Google Shape;168;p22"/>
          <p:cNvSpPr txBox="1"/>
          <p:nvPr>
            <p:ph idx="8" type="title"/>
          </p:nvPr>
        </p:nvSpPr>
        <p:spPr>
          <a:xfrm>
            <a:off x="3544350" y="3502195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9" name="Google Shape;169;p22"/>
          <p:cNvSpPr txBox="1"/>
          <p:nvPr>
            <p:ph idx="9" type="subTitle"/>
          </p:nvPr>
        </p:nvSpPr>
        <p:spPr>
          <a:xfrm>
            <a:off x="3371700" y="3949481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0" name="Google Shape;170;p22"/>
          <p:cNvSpPr txBox="1"/>
          <p:nvPr>
            <p:ph idx="13" type="title"/>
          </p:nvPr>
        </p:nvSpPr>
        <p:spPr>
          <a:xfrm>
            <a:off x="6102400" y="3502195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1" name="Google Shape;171;p22"/>
          <p:cNvSpPr txBox="1"/>
          <p:nvPr>
            <p:ph idx="14" type="subTitle"/>
          </p:nvPr>
        </p:nvSpPr>
        <p:spPr>
          <a:xfrm>
            <a:off x="5929750" y="3949481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22"/>
          <p:cNvSpPr txBox="1"/>
          <p:nvPr>
            <p:ph idx="15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73" name="Google Shape;173;p22"/>
          <p:cNvSpPr/>
          <p:nvPr/>
        </p:nvSpPr>
        <p:spPr>
          <a:xfrm>
            <a:off x="7926175" y="0"/>
            <a:ext cx="1217700" cy="36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0" y="1028700"/>
            <a:ext cx="713100" cy="36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>
            <a:off x="0" y="0"/>
            <a:ext cx="3887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 txBox="1"/>
          <p:nvPr>
            <p:ph type="ctrTitle"/>
          </p:nvPr>
        </p:nvSpPr>
        <p:spPr>
          <a:xfrm>
            <a:off x="592425" y="594400"/>
            <a:ext cx="2691300" cy="13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 ExtraBold"/>
              <a:buNone/>
              <a:defRPr sz="5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23"/>
          <p:cNvSpPr txBox="1"/>
          <p:nvPr>
            <p:ph idx="1" type="subTitle"/>
          </p:nvPr>
        </p:nvSpPr>
        <p:spPr>
          <a:xfrm>
            <a:off x="592423" y="1908225"/>
            <a:ext cx="2691300" cy="10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" name="Google Shape;179;p23"/>
          <p:cNvSpPr txBox="1"/>
          <p:nvPr/>
        </p:nvSpPr>
        <p:spPr>
          <a:xfrm>
            <a:off x="602175" y="3532850"/>
            <a:ext cx="26913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8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8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23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181" name="Google Shape;181;p23"/>
            <p:cNvSpPr/>
            <p:nvPr/>
          </p:nvSpPr>
          <p:spPr>
            <a:xfrm>
              <a:off x="3538075" y="0"/>
              <a:ext cx="3315900" cy="71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idx="1" type="body"/>
          </p:nvPr>
        </p:nvSpPr>
        <p:spPr>
          <a:xfrm>
            <a:off x="611275" y="1423030"/>
            <a:ext cx="79215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  <a:defRPr sz="11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○"/>
              <a:defRPr sz="1200"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●"/>
              <a:defRPr sz="1200"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●"/>
              <a:defRPr sz="1200"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○"/>
              <a:defRPr sz="1200"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9pPr>
          </a:lstStyle>
          <a:p/>
        </p:txBody>
      </p:sp>
      <p:sp>
        <p:nvSpPr>
          <p:cNvPr id="27" name="Google Shape;27;p4"/>
          <p:cNvSpPr/>
          <p:nvPr/>
        </p:nvSpPr>
        <p:spPr>
          <a:xfrm>
            <a:off x="0" y="0"/>
            <a:ext cx="713100" cy="72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0" y="4807300"/>
            <a:ext cx="9144000" cy="35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8430900" y="719350"/>
            <a:ext cx="7131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idx="1" type="body"/>
          </p:nvPr>
        </p:nvSpPr>
        <p:spPr>
          <a:xfrm>
            <a:off x="606475" y="2293394"/>
            <a:ext cx="3365400" cy="23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5172150" y="2007458"/>
            <a:ext cx="3365400" cy="25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5" name="Google Shape;35;p5"/>
          <p:cNvSpPr/>
          <p:nvPr/>
        </p:nvSpPr>
        <p:spPr>
          <a:xfrm>
            <a:off x="0" y="0"/>
            <a:ext cx="713100" cy="3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8430750" y="4419900"/>
            <a:ext cx="7131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9" name="Google Shape;39;p6"/>
          <p:cNvSpPr/>
          <p:nvPr/>
        </p:nvSpPr>
        <p:spPr>
          <a:xfrm>
            <a:off x="5575" y="4771375"/>
            <a:ext cx="91440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5575" y="-5125"/>
            <a:ext cx="7077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435650" y="-5125"/>
            <a:ext cx="7077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6853800" y="0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609947" y="564207"/>
            <a:ext cx="24600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" name="Google Shape;45;p7"/>
          <p:cNvSpPr txBox="1"/>
          <p:nvPr>
            <p:ph idx="1" type="subTitle"/>
          </p:nvPr>
        </p:nvSpPr>
        <p:spPr>
          <a:xfrm>
            <a:off x="609958" y="1659000"/>
            <a:ext cx="2290200" cy="18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6" name="Google Shape;46;p7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0" y="4050475"/>
            <a:ext cx="7131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5354250" y="533873"/>
            <a:ext cx="2999100" cy="221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0" name="Google Shape;50;p8"/>
          <p:cNvSpPr/>
          <p:nvPr/>
        </p:nvSpPr>
        <p:spPr>
          <a:xfrm>
            <a:off x="0" y="0"/>
            <a:ext cx="7131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>
            <a:off x="6853800" y="3696300"/>
            <a:ext cx="22902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" type="body"/>
          </p:nvPr>
        </p:nvSpPr>
        <p:spPr>
          <a:xfrm>
            <a:off x="490000" y="1977597"/>
            <a:ext cx="26865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type="title"/>
          </p:nvPr>
        </p:nvSpPr>
        <p:spPr>
          <a:xfrm>
            <a:off x="599000" y="553250"/>
            <a:ext cx="27333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" name="Google Shape;55;p9"/>
          <p:cNvSpPr/>
          <p:nvPr/>
        </p:nvSpPr>
        <p:spPr>
          <a:xfrm>
            <a:off x="11050" y="4424050"/>
            <a:ext cx="2279400" cy="71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8430775" y="4419900"/>
            <a:ext cx="7131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9" name="Google Shape;59;p10"/>
          <p:cNvSpPr/>
          <p:nvPr/>
        </p:nvSpPr>
        <p:spPr>
          <a:xfrm>
            <a:off x="2290350" y="2212200"/>
            <a:ext cx="4563600" cy="71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-842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842807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b="1" sz="3500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 txBox="1"/>
          <p:nvPr>
            <p:ph idx="1" type="subTitle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 631: Data Management  </a:t>
            </a:r>
            <a:endParaRPr/>
          </a:p>
        </p:txBody>
      </p:sp>
      <p:sp>
        <p:nvSpPr>
          <p:cNvPr id="191" name="Google Shape;191;p24"/>
          <p:cNvSpPr txBox="1"/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 </a:t>
            </a:r>
            <a:r>
              <a:rPr lang="en">
                <a:solidFill>
                  <a:schemeClr val="lt1"/>
                </a:solidFill>
              </a:rPr>
              <a:t>Individual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92" name="Google Shape;192;p24"/>
          <p:cNvPicPr preferRelativeResize="0"/>
          <p:nvPr/>
        </p:nvPicPr>
        <p:blipFill rotWithShape="1">
          <a:blip r:embed="rId3">
            <a:alphaModFix/>
          </a:blip>
          <a:srcRect b="14711" l="12586" r="12579" t="13731"/>
          <a:stretch/>
        </p:blipFill>
        <p:spPr>
          <a:xfrm>
            <a:off x="5095795" y="862925"/>
            <a:ext cx="3573850" cy="341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4"/>
          <p:cNvSpPr txBox="1"/>
          <p:nvPr/>
        </p:nvSpPr>
        <p:spPr>
          <a:xfrm>
            <a:off x="444500" y="4280575"/>
            <a:ext cx="145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Julie Pronier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3"/>
          <p:cNvSpPr txBox="1"/>
          <p:nvPr>
            <p:ph idx="6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THE </a:t>
            </a:r>
            <a:r>
              <a:rPr lang="en">
                <a:solidFill>
                  <a:schemeClr val="accent5"/>
                </a:solidFill>
              </a:rPr>
              <a:t>DATASET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72" name="Google Shape;272;p33"/>
          <p:cNvSpPr txBox="1"/>
          <p:nvPr>
            <p:ph type="title"/>
          </p:nvPr>
        </p:nvSpPr>
        <p:spPr>
          <a:xfrm>
            <a:off x="401750" y="2961125"/>
            <a:ext cx="2812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INFORMATION</a:t>
            </a:r>
            <a:endParaRPr/>
          </a:p>
        </p:txBody>
      </p:sp>
      <p:sp>
        <p:nvSpPr>
          <p:cNvPr id="273" name="Google Shape;273;p33"/>
          <p:cNvSpPr txBox="1"/>
          <p:nvPr>
            <p:ph idx="1" type="subTitle"/>
          </p:nvPr>
        </p:nvSpPr>
        <p:spPr>
          <a:xfrm>
            <a:off x="662025" y="3280314"/>
            <a:ext cx="2400600" cy="14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Find the right columns, using </a:t>
            </a:r>
            <a:r>
              <a:rPr i="1" lang="en"/>
              <a:t>pd.json_normalize </a:t>
            </a:r>
            <a:r>
              <a:rPr lang="en"/>
              <a:t>and </a:t>
            </a:r>
            <a:r>
              <a:rPr i="1" lang="en"/>
              <a:t>explode to</a:t>
            </a:r>
            <a:r>
              <a:rPr lang="en"/>
              <a:t> work with json type</a:t>
            </a:r>
            <a:endParaRPr/>
          </a:p>
        </p:txBody>
      </p:sp>
      <p:sp>
        <p:nvSpPr>
          <p:cNvPr id="274" name="Google Shape;274;p33"/>
          <p:cNvSpPr txBox="1"/>
          <p:nvPr>
            <p:ph idx="2" type="title"/>
          </p:nvPr>
        </p:nvSpPr>
        <p:spPr>
          <a:xfrm>
            <a:off x="3214250" y="2961125"/>
            <a:ext cx="2657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Analyze COLUMNS</a:t>
            </a:r>
            <a:endParaRPr/>
          </a:p>
        </p:txBody>
      </p:sp>
      <p:sp>
        <p:nvSpPr>
          <p:cNvPr id="275" name="Google Shape;275;p33"/>
          <p:cNvSpPr txBox="1"/>
          <p:nvPr>
            <p:ph idx="3" type="subTitle"/>
          </p:nvPr>
        </p:nvSpPr>
        <p:spPr>
          <a:xfrm>
            <a:off x="3371700" y="3280281"/>
            <a:ext cx="2400600" cy="9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Sort between irrelevant information for this project and interesting features</a:t>
            </a:r>
            <a:endParaRPr/>
          </a:p>
        </p:txBody>
      </p:sp>
      <p:sp>
        <p:nvSpPr>
          <p:cNvPr id="276" name="Google Shape;276;p33"/>
          <p:cNvSpPr txBox="1"/>
          <p:nvPr>
            <p:ph idx="4" type="title"/>
          </p:nvPr>
        </p:nvSpPr>
        <p:spPr>
          <a:xfrm>
            <a:off x="5772300" y="2961125"/>
            <a:ext cx="34164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ATTRIBUTES</a:t>
            </a:r>
            <a:endParaRPr/>
          </a:p>
        </p:txBody>
      </p:sp>
      <p:sp>
        <p:nvSpPr>
          <p:cNvPr id="277" name="Google Shape;277;p33"/>
          <p:cNvSpPr txBox="1"/>
          <p:nvPr>
            <p:ph idx="5" type="subTitle"/>
          </p:nvPr>
        </p:nvSpPr>
        <p:spPr>
          <a:xfrm>
            <a:off x="6135650" y="3280330"/>
            <a:ext cx="2400600" cy="8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the available columns, determine entities and attributes</a:t>
            </a:r>
            <a:endParaRPr/>
          </a:p>
        </p:txBody>
      </p:sp>
      <p:sp>
        <p:nvSpPr>
          <p:cNvPr id="278" name="Google Shape;278;p33"/>
          <p:cNvSpPr/>
          <p:nvPr/>
        </p:nvSpPr>
        <p:spPr>
          <a:xfrm>
            <a:off x="1193600" y="1602363"/>
            <a:ext cx="1228800" cy="1178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9" name="Google Shape;27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212" y="1663787"/>
            <a:ext cx="1055575" cy="105557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3"/>
          <p:cNvSpPr/>
          <p:nvPr/>
        </p:nvSpPr>
        <p:spPr>
          <a:xfrm>
            <a:off x="3957575" y="1602350"/>
            <a:ext cx="1228800" cy="1178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1" name="Google Shape;28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4175" y="1663763"/>
            <a:ext cx="1055601" cy="1055601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3"/>
          <p:cNvSpPr/>
          <p:nvPr/>
        </p:nvSpPr>
        <p:spPr>
          <a:xfrm>
            <a:off x="6721550" y="1602363"/>
            <a:ext cx="1228800" cy="1178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8150" y="1663763"/>
            <a:ext cx="1055601" cy="105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/>
          <p:nvPr>
            <p:ph type="title"/>
          </p:nvPr>
        </p:nvSpPr>
        <p:spPr>
          <a:xfrm>
            <a:off x="4325450" y="190500"/>
            <a:ext cx="4964100" cy="65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</a:rPr>
              <a:t>Database Structure</a:t>
            </a:r>
            <a:endParaRPr>
              <a:solidFill>
                <a:schemeClr val="lt1"/>
              </a:solidFill>
              <a:highlight>
                <a:schemeClr val="accent3"/>
              </a:highlight>
            </a:endParaRPr>
          </a:p>
        </p:txBody>
      </p:sp>
      <p:pic>
        <p:nvPicPr>
          <p:cNvPr id="289" name="Google Shape;28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00" y="587600"/>
            <a:ext cx="8007148" cy="461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 txBox="1"/>
          <p:nvPr>
            <p:ph type="title"/>
          </p:nvPr>
        </p:nvSpPr>
        <p:spPr>
          <a:xfrm>
            <a:off x="3277050" y="3007434"/>
            <a:ext cx="25899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‘spotify_data.csv’</a:t>
            </a:r>
            <a:endParaRPr/>
          </a:p>
        </p:txBody>
      </p:sp>
      <p:sp>
        <p:nvSpPr>
          <p:cNvPr id="295" name="Google Shape;295;p35"/>
          <p:cNvSpPr txBox="1"/>
          <p:nvPr>
            <p:ph idx="1" type="subTitle"/>
          </p:nvPr>
        </p:nvSpPr>
        <p:spPr>
          <a:xfrm>
            <a:off x="1551975" y="1688475"/>
            <a:ext cx="6040200" cy="14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 data and rename columns: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CSV file ready to be imported in PgAdmin</a:t>
            </a:r>
            <a:endParaRPr/>
          </a:p>
        </p:txBody>
      </p:sp>
      <p:pic>
        <p:nvPicPr>
          <p:cNvPr id="296" name="Google Shape;296;p35"/>
          <p:cNvPicPr preferRelativeResize="0"/>
          <p:nvPr/>
        </p:nvPicPr>
        <p:blipFill rotWithShape="1">
          <a:blip r:embed="rId3">
            <a:alphaModFix/>
          </a:blip>
          <a:srcRect b="0" l="0" r="0" t="19015"/>
          <a:stretch/>
        </p:blipFill>
        <p:spPr>
          <a:xfrm>
            <a:off x="152400" y="4045323"/>
            <a:ext cx="8839200" cy="8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6"/>
          <p:cNvSpPr/>
          <p:nvPr/>
        </p:nvSpPr>
        <p:spPr>
          <a:xfrm flipH="1">
            <a:off x="851575" y="930100"/>
            <a:ext cx="3294600" cy="320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6"/>
          <p:cNvSpPr txBox="1"/>
          <p:nvPr>
            <p:ph type="title"/>
          </p:nvPr>
        </p:nvSpPr>
        <p:spPr>
          <a:xfrm>
            <a:off x="806725" y="930100"/>
            <a:ext cx="3384300" cy="179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IMPORTATION</a:t>
            </a:r>
            <a:r>
              <a:rPr lang="en">
                <a:solidFill>
                  <a:schemeClr val="lt2"/>
                </a:solidFill>
              </a:rPr>
              <a:t> </a:t>
            </a:r>
            <a:r>
              <a:rPr lang="en"/>
              <a:t>AND </a:t>
            </a:r>
            <a:r>
              <a:rPr lang="en">
                <a:solidFill>
                  <a:schemeClr val="lt1"/>
                </a:solidFill>
              </a:rPr>
              <a:t>OBSERVATION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3" name="Google Shape;303;p36"/>
          <p:cNvSpPr txBox="1"/>
          <p:nvPr>
            <p:ph idx="1" type="subTitle"/>
          </p:nvPr>
        </p:nvSpPr>
        <p:spPr>
          <a:xfrm>
            <a:off x="1310425" y="2796138"/>
            <a:ext cx="2376900" cy="12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PostgreSQL on PgAdmin</a:t>
            </a:r>
            <a:endParaRPr/>
          </a:p>
        </p:txBody>
      </p:sp>
      <p:pic>
        <p:nvPicPr>
          <p:cNvPr id="304" name="Google Shape;304;p36"/>
          <p:cNvPicPr preferRelativeResize="0"/>
          <p:nvPr/>
        </p:nvPicPr>
        <p:blipFill rotWithShape="1">
          <a:blip r:embed="rId3">
            <a:alphaModFix/>
          </a:blip>
          <a:srcRect b="14711" l="12586" r="12579" t="13731"/>
          <a:stretch/>
        </p:blipFill>
        <p:spPr>
          <a:xfrm>
            <a:off x="4808770" y="719350"/>
            <a:ext cx="3573850" cy="341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9" name="Google Shape;309;p37"/>
          <p:cNvGraphicFramePr/>
          <p:nvPr/>
        </p:nvGraphicFramePr>
        <p:xfrm>
          <a:off x="679872" y="157897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{A98A26BC-CC87-4837-9486-22823551BF86}</a:tableStyleId>
              </a:tblPr>
              <a:tblGrid>
                <a:gridCol w="1948900"/>
                <a:gridCol w="1948900"/>
                <a:gridCol w="1948900"/>
                <a:gridCol w="1948900"/>
              </a:tblGrid>
              <a:tr h="645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  <a:latin typeface="Sarala"/>
                          <a:ea typeface="Sarala"/>
                          <a:cs typeface="Sarala"/>
                          <a:sym typeface="Sarala"/>
                        </a:rPr>
                        <a:t>IMPORT data</a:t>
                      </a:r>
                      <a:endParaRPr b="1" sz="2000">
                        <a:solidFill>
                          <a:schemeClr val="lt1"/>
                        </a:solidFill>
                        <a:latin typeface="Sarala"/>
                        <a:ea typeface="Sarala"/>
                        <a:cs typeface="Sarala"/>
                        <a:sym typeface="Sarala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  <a:latin typeface="Sarala"/>
                          <a:ea typeface="Sarala"/>
                          <a:cs typeface="Sarala"/>
                          <a:sym typeface="Sarala"/>
                        </a:rPr>
                        <a:t>TABLES</a:t>
                      </a:r>
                      <a:endParaRPr b="1" sz="2000">
                        <a:solidFill>
                          <a:schemeClr val="lt1"/>
                        </a:solidFill>
                        <a:latin typeface="Sarala"/>
                        <a:ea typeface="Sarala"/>
                        <a:cs typeface="Sarala"/>
                        <a:sym typeface="Sarala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  <a:latin typeface="Sarala"/>
                          <a:ea typeface="Sarala"/>
                          <a:cs typeface="Sarala"/>
                          <a:sym typeface="Sarala"/>
                        </a:rPr>
                        <a:t>CONNEXION</a:t>
                      </a:r>
                      <a:endParaRPr b="1" sz="2000">
                        <a:solidFill>
                          <a:schemeClr val="lt1"/>
                        </a:solidFill>
                        <a:latin typeface="Sarala"/>
                        <a:ea typeface="Sarala"/>
                        <a:cs typeface="Sarala"/>
                        <a:sym typeface="Sarala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645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  <a:latin typeface="Sarala"/>
                          <a:ea typeface="Sarala"/>
                          <a:cs typeface="Sarala"/>
                          <a:sym typeface="Sarala"/>
                        </a:rPr>
                        <a:t>IDEA</a:t>
                      </a:r>
                      <a:endParaRPr b="1" sz="2000">
                        <a:solidFill>
                          <a:schemeClr val="lt1"/>
                        </a:solidFill>
                        <a:latin typeface="Sarala"/>
                        <a:ea typeface="Sarala"/>
                        <a:cs typeface="Sarala"/>
                        <a:sym typeface="Sarala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Create a ‘master’ table with entire csv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Create album, artists, track, and dynamic using ‘master’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Add foreign keys to have tables linked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645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  <a:latin typeface="Sarala"/>
                          <a:ea typeface="Sarala"/>
                          <a:cs typeface="Sarala"/>
                          <a:sym typeface="Sarala"/>
                        </a:rPr>
                        <a:t>CODE</a:t>
                      </a:r>
                      <a:endParaRPr b="1" sz="2000">
                        <a:solidFill>
                          <a:schemeClr val="lt1"/>
                        </a:solidFill>
                        <a:latin typeface="Sarala"/>
                        <a:ea typeface="Sarala"/>
                        <a:cs typeface="Sarala"/>
                        <a:sym typeface="Sarala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Drop table then create with right columns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Structure: create as select distinct 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Add Constraint foreign key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645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lt1"/>
                          </a:solidFill>
                          <a:latin typeface="Sarala"/>
                          <a:ea typeface="Sarala"/>
                          <a:cs typeface="Sarala"/>
                          <a:sym typeface="Sarala"/>
                        </a:rPr>
                        <a:t>PROBLEMS</a:t>
                      </a:r>
                      <a:endParaRPr b="1" sz="2000">
                        <a:solidFill>
                          <a:schemeClr val="lt1"/>
                        </a:solidFill>
                        <a:latin typeface="Sarala"/>
                        <a:ea typeface="Sarala"/>
                        <a:cs typeface="Sarala"/>
                        <a:sym typeface="Sarala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Temporary / Columns types: int, date, list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Alter to add primary keys 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Understand provenance and referance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sp>
        <p:nvSpPr>
          <p:cNvPr id="310" name="Google Shape;310;p37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HANDLING </a:t>
            </a:r>
            <a:r>
              <a:rPr lang="en">
                <a:solidFill>
                  <a:schemeClr val="dk2"/>
                </a:solidFill>
              </a:rPr>
              <a:t>STAGES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8"/>
          <p:cNvSpPr txBox="1"/>
          <p:nvPr>
            <p:ph type="title"/>
          </p:nvPr>
        </p:nvSpPr>
        <p:spPr>
          <a:xfrm>
            <a:off x="5311600" y="-89650"/>
            <a:ext cx="3714000" cy="84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</a:rPr>
              <a:t>ERD Generated</a:t>
            </a:r>
            <a:endParaRPr>
              <a:solidFill>
                <a:schemeClr val="lt1"/>
              </a:solidFill>
              <a:highlight>
                <a:schemeClr val="accent3"/>
              </a:highlight>
            </a:endParaRPr>
          </a:p>
        </p:txBody>
      </p:sp>
      <p:pic>
        <p:nvPicPr>
          <p:cNvPr id="316" name="Google Shape;31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663" y="803575"/>
            <a:ext cx="6700672" cy="429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9"/>
          <p:cNvSpPr/>
          <p:nvPr/>
        </p:nvSpPr>
        <p:spPr>
          <a:xfrm>
            <a:off x="5105401" y="1102500"/>
            <a:ext cx="3022500" cy="2938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9"/>
          <p:cNvSpPr txBox="1"/>
          <p:nvPr>
            <p:ph type="title"/>
          </p:nvPr>
        </p:nvSpPr>
        <p:spPr>
          <a:xfrm>
            <a:off x="5456251" y="1331400"/>
            <a:ext cx="2320800" cy="126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MAIN</a:t>
            </a:r>
            <a:r>
              <a:rPr lang="en">
                <a:solidFill>
                  <a:schemeClr val="accent1"/>
                </a:solidFill>
              </a:rPr>
              <a:t> </a:t>
            </a:r>
            <a:r>
              <a:rPr lang="en">
                <a:solidFill>
                  <a:schemeClr val="lt1"/>
                </a:solidFill>
              </a:rPr>
              <a:t>RESULTS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23" name="Google Shape;323;p39"/>
          <p:cNvSpPr txBox="1"/>
          <p:nvPr>
            <p:ph idx="1" type="subTitle"/>
          </p:nvPr>
        </p:nvSpPr>
        <p:spPr>
          <a:xfrm>
            <a:off x="5443201" y="2549700"/>
            <a:ext cx="2346900" cy="12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Chosen approaches Research questions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nd Obtained results </a:t>
            </a:r>
            <a:endParaRPr/>
          </a:p>
        </p:txBody>
      </p:sp>
      <p:pic>
        <p:nvPicPr>
          <p:cNvPr id="324" name="Google Shape;32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275" y="646500"/>
            <a:ext cx="3850500" cy="385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0"/>
          <p:cNvSpPr txBox="1"/>
          <p:nvPr>
            <p:ph type="title"/>
          </p:nvPr>
        </p:nvSpPr>
        <p:spPr>
          <a:xfrm>
            <a:off x="4493575" y="-78450"/>
            <a:ext cx="4128600" cy="13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Closer look at </a:t>
            </a:r>
            <a:r>
              <a:rPr lang="en">
                <a:solidFill>
                  <a:schemeClr val="accent1"/>
                </a:solidFill>
              </a:rPr>
              <a:t>Popularity</a:t>
            </a:r>
            <a:r>
              <a:rPr lang="en"/>
              <a:t> feature</a:t>
            </a:r>
            <a:endParaRPr/>
          </a:p>
        </p:txBody>
      </p:sp>
      <p:sp>
        <p:nvSpPr>
          <p:cNvPr id="330" name="Google Shape;330;p40"/>
          <p:cNvSpPr txBox="1"/>
          <p:nvPr/>
        </p:nvSpPr>
        <p:spPr>
          <a:xfrm>
            <a:off x="392200" y="1312650"/>
            <a:ext cx="7362300" cy="29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Calculated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by Algorithm, mostly based on number of plays and date.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Research Questions </a:t>
            </a:r>
            <a:endParaRPr sz="1600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Let’s look at the songs with high popularity: &gt; 80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i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many are there ? Who are the artists that made those songs ?</a:t>
            </a:r>
            <a:br>
              <a:rPr i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i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many artists are responsible for them ?</a:t>
            </a:r>
            <a:endParaRPr i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i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Which song is the most popular? Who made it ? How many songs does this artist have on the playlist ? </a:t>
            </a:r>
            <a:endParaRPr i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575" y="152400"/>
            <a:ext cx="3164936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1"/>
          <p:cNvSpPr txBox="1"/>
          <p:nvPr/>
        </p:nvSpPr>
        <p:spPr>
          <a:xfrm>
            <a:off x="4594400" y="1311100"/>
            <a:ext cx="4336800" cy="27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➢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13 songs have popularity higher than 80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➢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Among artists: Billie Eilish, Niall Horan, Noah Kahan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➢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9 Artists are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behind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the 13 most popular songs of the playlist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00" y="1000700"/>
            <a:ext cx="4935050" cy="32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42"/>
          <p:cNvSpPr txBox="1"/>
          <p:nvPr/>
        </p:nvSpPr>
        <p:spPr>
          <a:xfrm>
            <a:off x="6006350" y="1344700"/>
            <a:ext cx="31602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➢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Most Popular song is named ‘Vampire’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➢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Artist is Olivia Rodrigo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➢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She has 4 songs in total in this playlists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idx="21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TABLE </a:t>
            </a:r>
            <a:r>
              <a:rPr lang="en">
                <a:solidFill>
                  <a:schemeClr val="lt2"/>
                </a:solidFill>
              </a:rPr>
              <a:t>OF </a:t>
            </a:r>
            <a:r>
              <a:rPr lang="en">
                <a:solidFill>
                  <a:schemeClr val="accent1"/>
                </a:solidFill>
              </a:rPr>
              <a:t>CONTENTS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99" name="Google Shape;199;p25"/>
          <p:cNvSpPr txBox="1"/>
          <p:nvPr>
            <p:ph type="title"/>
          </p:nvPr>
        </p:nvSpPr>
        <p:spPr>
          <a:xfrm>
            <a:off x="436275" y="2573525"/>
            <a:ext cx="27324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GOAL</a:t>
            </a:r>
            <a:endParaRPr/>
          </a:p>
        </p:txBody>
      </p:sp>
      <p:sp>
        <p:nvSpPr>
          <p:cNvPr id="200" name="Google Shape;200;p25"/>
          <p:cNvSpPr txBox="1"/>
          <p:nvPr>
            <p:ph idx="1" type="subTitle"/>
          </p:nvPr>
        </p:nvSpPr>
        <p:spPr>
          <a:xfrm>
            <a:off x="661250" y="2897968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to solve</a:t>
            </a:r>
            <a:endParaRPr/>
          </a:p>
        </p:txBody>
      </p:sp>
      <p:sp>
        <p:nvSpPr>
          <p:cNvPr id="201" name="Google Shape;201;p25"/>
          <p:cNvSpPr txBox="1"/>
          <p:nvPr>
            <p:ph idx="2" type="title"/>
          </p:nvPr>
        </p:nvSpPr>
        <p:spPr>
          <a:xfrm>
            <a:off x="970850" y="2239374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2" name="Google Shape;202;p25"/>
          <p:cNvSpPr txBox="1"/>
          <p:nvPr>
            <p:ph idx="3" type="title"/>
          </p:nvPr>
        </p:nvSpPr>
        <p:spPr>
          <a:xfrm>
            <a:off x="3371700" y="2573524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RETRIEVING DATA</a:t>
            </a:r>
            <a:endParaRPr/>
          </a:p>
        </p:txBody>
      </p:sp>
      <p:sp>
        <p:nvSpPr>
          <p:cNvPr id="203" name="Google Shape;203;p25"/>
          <p:cNvSpPr txBox="1"/>
          <p:nvPr>
            <p:ph idx="4" type="subTitle"/>
          </p:nvPr>
        </p:nvSpPr>
        <p:spPr>
          <a:xfrm>
            <a:off x="3371700" y="2897968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Utilization of API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04" name="Google Shape;204;p25"/>
          <p:cNvSpPr txBox="1"/>
          <p:nvPr>
            <p:ph idx="5" type="title"/>
          </p:nvPr>
        </p:nvSpPr>
        <p:spPr>
          <a:xfrm>
            <a:off x="3681300" y="2239374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5" name="Google Shape;205;p25"/>
          <p:cNvSpPr txBox="1"/>
          <p:nvPr>
            <p:ph idx="6" type="title"/>
          </p:nvPr>
        </p:nvSpPr>
        <p:spPr>
          <a:xfrm>
            <a:off x="6082150" y="2573524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</a:t>
            </a:r>
            <a:endParaRPr/>
          </a:p>
        </p:txBody>
      </p:sp>
      <p:sp>
        <p:nvSpPr>
          <p:cNvPr id="206" name="Google Shape;206;p25"/>
          <p:cNvSpPr txBox="1"/>
          <p:nvPr>
            <p:ph idx="7" type="subTitle"/>
          </p:nvPr>
        </p:nvSpPr>
        <p:spPr>
          <a:xfrm>
            <a:off x="6082150" y="2897968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Key Attributes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07" name="Google Shape;207;p25"/>
          <p:cNvSpPr txBox="1"/>
          <p:nvPr>
            <p:ph idx="8" type="title"/>
          </p:nvPr>
        </p:nvSpPr>
        <p:spPr>
          <a:xfrm>
            <a:off x="6391750" y="2239374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8" name="Google Shape;208;p25"/>
          <p:cNvSpPr txBox="1"/>
          <p:nvPr>
            <p:ph idx="9" type="title"/>
          </p:nvPr>
        </p:nvSpPr>
        <p:spPr>
          <a:xfrm>
            <a:off x="661250" y="3836962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</a:t>
            </a:r>
            <a:endParaRPr/>
          </a:p>
        </p:txBody>
      </p:sp>
      <p:sp>
        <p:nvSpPr>
          <p:cNvPr id="209" name="Google Shape;209;p25"/>
          <p:cNvSpPr txBox="1"/>
          <p:nvPr>
            <p:ph idx="13" type="subTitle"/>
          </p:nvPr>
        </p:nvSpPr>
        <p:spPr>
          <a:xfrm>
            <a:off x="661250" y="4161414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 in PgAdmin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0" name="Google Shape;210;p25"/>
          <p:cNvSpPr txBox="1"/>
          <p:nvPr>
            <p:ph idx="14" type="title"/>
          </p:nvPr>
        </p:nvSpPr>
        <p:spPr>
          <a:xfrm>
            <a:off x="970850" y="3502812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11" name="Google Shape;211;p25"/>
          <p:cNvSpPr txBox="1"/>
          <p:nvPr>
            <p:ph idx="15" type="title"/>
          </p:nvPr>
        </p:nvSpPr>
        <p:spPr>
          <a:xfrm>
            <a:off x="3371700" y="3836962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RESULTS</a:t>
            </a:r>
            <a:endParaRPr/>
          </a:p>
        </p:txBody>
      </p:sp>
      <p:sp>
        <p:nvSpPr>
          <p:cNvPr id="212" name="Google Shape;212;p25"/>
          <p:cNvSpPr txBox="1"/>
          <p:nvPr>
            <p:ph idx="16" type="subTitle"/>
          </p:nvPr>
        </p:nvSpPr>
        <p:spPr>
          <a:xfrm>
            <a:off x="3371700" y="4161414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Approaches and outcomes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3" name="Google Shape;213;p25"/>
          <p:cNvSpPr txBox="1"/>
          <p:nvPr>
            <p:ph idx="17" type="title"/>
          </p:nvPr>
        </p:nvSpPr>
        <p:spPr>
          <a:xfrm>
            <a:off x="3681300" y="3502812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14" name="Google Shape;214;p25"/>
          <p:cNvSpPr txBox="1"/>
          <p:nvPr>
            <p:ph idx="18" type="title"/>
          </p:nvPr>
        </p:nvSpPr>
        <p:spPr>
          <a:xfrm>
            <a:off x="6082150" y="3836962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15" name="Google Shape;215;p25"/>
          <p:cNvSpPr txBox="1"/>
          <p:nvPr>
            <p:ph idx="19" type="subTitle"/>
          </p:nvPr>
        </p:nvSpPr>
        <p:spPr>
          <a:xfrm>
            <a:off x="6082150" y="4161414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Wrap up and future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16" name="Google Shape;216;p25"/>
          <p:cNvSpPr txBox="1"/>
          <p:nvPr>
            <p:ph idx="20" type="title"/>
          </p:nvPr>
        </p:nvSpPr>
        <p:spPr>
          <a:xfrm>
            <a:off x="6391750" y="3502812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3"/>
          <p:cNvSpPr txBox="1"/>
          <p:nvPr>
            <p:ph type="title"/>
          </p:nvPr>
        </p:nvSpPr>
        <p:spPr>
          <a:xfrm>
            <a:off x="4168600" y="-78450"/>
            <a:ext cx="4740000" cy="13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Closer look at </a:t>
            </a:r>
            <a:r>
              <a:rPr lang="en">
                <a:solidFill>
                  <a:schemeClr val="accent1"/>
                </a:solidFill>
              </a:rPr>
              <a:t>Artists </a:t>
            </a:r>
            <a:r>
              <a:rPr lang="en"/>
              <a:t>characteristics</a:t>
            </a:r>
            <a:endParaRPr/>
          </a:p>
        </p:txBody>
      </p:sp>
      <p:sp>
        <p:nvSpPr>
          <p:cNvPr id="348" name="Google Shape;348;p43"/>
          <p:cNvSpPr txBox="1"/>
          <p:nvPr/>
        </p:nvSpPr>
        <p:spPr>
          <a:xfrm>
            <a:off x="392200" y="1312650"/>
            <a:ext cx="7362300" cy="29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lot of interesting aspects can be analyzed about the artists;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Research Questions </a:t>
            </a:r>
            <a:endParaRPr sz="1600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i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Which ones have more songs in this playlist</a:t>
            </a:r>
            <a:r>
              <a:rPr i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? </a:t>
            </a:r>
            <a:endParaRPr i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i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Are there any featurings ? </a:t>
            </a:r>
            <a:endParaRPr i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0675" y="410775"/>
            <a:ext cx="6017550" cy="4321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250" y="208174"/>
            <a:ext cx="5803199" cy="4727152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5"/>
          <p:cNvSpPr txBox="1"/>
          <p:nvPr/>
        </p:nvSpPr>
        <p:spPr>
          <a:xfrm>
            <a:off x="7138150" y="1860175"/>
            <a:ext cx="1378200" cy="12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Utilization of array_agg to get the featurings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/>
          <p:nvPr>
            <p:ph type="title"/>
          </p:nvPr>
        </p:nvSpPr>
        <p:spPr>
          <a:xfrm>
            <a:off x="683550" y="1507350"/>
            <a:ext cx="3294600" cy="8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pic>
        <p:nvPicPr>
          <p:cNvPr id="365" name="Google Shape;36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2775" y="320500"/>
            <a:ext cx="4692950" cy="469295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6"/>
          <p:cNvSpPr txBox="1"/>
          <p:nvPr/>
        </p:nvSpPr>
        <p:spPr>
          <a:xfrm>
            <a:off x="750800" y="2364450"/>
            <a:ext cx="2510100" cy="10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47"/>
          <p:cNvPicPr preferRelativeResize="0"/>
          <p:nvPr/>
        </p:nvPicPr>
        <p:blipFill rotWithShape="1">
          <a:blip r:embed="rId3">
            <a:alphaModFix/>
          </a:blip>
          <a:srcRect b="12586" l="9975" r="9959" t="12586"/>
          <a:stretch/>
        </p:blipFill>
        <p:spPr>
          <a:xfrm>
            <a:off x="2684025" y="2949019"/>
            <a:ext cx="3605174" cy="33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7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>
                <a:solidFill>
                  <a:schemeClr val="dk2"/>
                </a:solidFill>
              </a:rPr>
              <a:t>SUMMARY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73" name="Google Shape;373;p47"/>
          <p:cNvSpPr txBox="1"/>
          <p:nvPr>
            <p:ph idx="4294967295" type="title"/>
          </p:nvPr>
        </p:nvSpPr>
        <p:spPr>
          <a:xfrm>
            <a:off x="713300" y="1406550"/>
            <a:ext cx="1559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IDEAS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374" name="Google Shape;374;p47"/>
          <p:cNvSpPr txBox="1"/>
          <p:nvPr>
            <p:ph idx="4294967295" type="subTitle"/>
          </p:nvPr>
        </p:nvSpPr>
        <p:spPr>
          <a:xfrm>
            <a:off x="713300" y="1970038"/>
            <a:ext cx="1559100" cy="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From my interests to a focus on Festivals to Spotify</a:t>
            </a:r>
            <a:endParaRPr sz="1200"/>
          </a:p>
        </p:txBody>
      </p:sp>
      <p:sp>
        <p:nvSpPr>
          <p:cNvPr id="375" name="Google Shape;375;p47"/>
          <p:cNvSpPr txBox="1"/>
          <p:nvPr>
            <p:ph idx="4294967295" type="title"/>
          </p:nvPr>
        </p:nvSpPr>
        <p:spPr>
          <a:xfrm>
            <a:off x="3792446" y="1406550"/>
            <a:ext cx="1559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API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376" name="Google Shape;376;p47"/>
          <p:cNvSpPr txBox="1"/>
          <p:nvPr>
            <p:ph idx="4294967295" type="subTitle"/>
          </p:nvPr>
        </p:nvSpPr>
        <p:spPr>
          <a:xfrm>
            <a:off x="3792412" y="1989125"/>
            <a:ext cx="1559100" cy="4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From the vision to actually retrieving the data, learning </a:t>
            </a:r>
            <a:r>
              <a:rPr lang="en" sz="1200"/>
              <a:t>about</a:t>
            </a:r>
            <a:r>
              <a:rPr lang="en" sz="1200"/>
              <a:t> Apis</a:t>
            </a:r>
            <a:endParaRPr sz="1200"/>
          </a:p>
        </p:txBody>
      </p:sp>
      <p:sp>
        <p:nvSpPr>
          <p:cNvPr id="377" name="Google Shape;377;p47"/>
          <p:cNvSpPr txBox="1"/>
          <p:nvPr>
            <p:ph idx="4294967295" type="title"/>
          </p:nvPr>
        </p:nvSpPr>
        <p:spPr>
          <a:xfrm>
            <a:off x="6871592" y="1406550"/>
            <a:ext cx="1559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RESULTS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378" name="Google Shape;378;p47"/>
          <p:cNvSpPr txBox="1"/>
          <p:nvPr>
            <p:ph idx="4294967295" type="subTitle"/>
          </p:nvPr>
        </p:nvSpPr>
        <p:spPr>
          <a:xfrm>
            <a:off x="6871500" y="1970038"/>
            <a:ext cx="1559100" cy="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Many aspects analyze, and a lot more approaches to consider</a:t>
            </a:r>
            <a:endParaRPr sz="1200"/>
          </a:p>
        </p:txBody>
      </p:sp>
      <p:sp>
        <p:nvSpPr>
          <p:cNvPr id="379" name="Google Shape;379;p47"/>
          <p:cNvSpPr txBox="1"/>
          <p:nvPr>
            <p:ph idx="4294967295" type="title"/>
          </p:nvPr>
        </p:nvSpPr>
        <p:spPr>
          <a:xfrm>
            <a:off x="2252598" y="1406550"/>
            <a:ext cx="1559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GOAL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380" name="Google Shape;380;p47"/>
          <p:cNvSpPr txBox="1"/>
          <p:nvPr>
            <p:ph idx="4294967295" type="subTitle"/>
          </p:nvPr>
        </p:nvSpPr>
        <p:spPr>
          <a:xfrm>
            <a:off x="2252600" y="1989125"/>
            <a:ext cx="1559100" cy="10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Via Developers space, playlist allowed me to get insights about my tastes</a:t>
            </a:r>
            <a:endParaRPr sz="1200"/>
          </a:p>
        </p:txBody>
      </p:sp>
      <p:sp>
        <p:nvSpPr>
          <p:cNvPr id="381" name="Google Shape;381;p47"/>
          <p:cNvSpPr txBox="1"/>
          <p:nvPr>
            <p:ph idx="4294967295" type="title"/>
          </p:nvPr>
        </p:nvSpPr>
        <p:spPr>
          <a:xfrm>
            <a:off x="5332069" y="1406550"/>
            <a:ext cx="1559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SQL 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382" name="Google Shape;382;p47"/>
          <p:cNvSpPr txBox="1"/>
          <p:nvPr>
            <p:ph idx="4294967295" type="subTitle"/>
          </p:nvPr>
        </p:nvSpPr>
        <p:spPr>
          <a:xfrm>
            <a:off x="5332075" y="1970050"/>
            <a:ext cx="1559100" cy="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Importing data, creating tables and keys, </a:t>
            </a:r>
            <a:r>
              <a:rPr lang="en" sz="1200"/>
              <a:t>dropping and clearing </a:t>
            </a:r>
            <a:endParaRPr sz="1200"/>
          </a:p>
        </p:txBody>
      </p:sp>
      <p:grpSp>
        <p:nvGrpSpPr>
          <p:cNvPr id="383" name="Google Shape;383;p47"/>
          <p:cNvGrpSpPr/>
          <p:nvPr/>
        </p:nvGrpSpPr>
        <p:grpSpPr>
          <a:xfrm>
            <a:off x="1258675" y="2950525"/>
            <a:ext cx="6626650" cy="1832150"/>
            <a:chOff x="1258675" y="2825513"/>
            <a:chExt cx="6626650" cy="1832150"/>
          </a:xfrm>
        </p:grpSpPr>
        <p:sp>
          <p:nvSpPr>
            <p:cNvPr id="384" name="Google Shape;384;p47"/>
            <p:cNvSpPr/>
            <p:nvPr/>
          </p:nvSpPr>
          <p:spPr>
            <a:xfrm>
              <a:off x="1349550" y="3213350"/>
              <a:ext cx="1738725" cy="1089925"/>
            </a:xfrm>
            <a:custGeom>
              <a:rect b="b" l="l" r="r" t="t"/>
              <a:pathLst>
                <a:path extrusionOk="0" h="43597" w="69549">
                  <a:moveTo>
                    <a:pt x="0" y="0"/>
                  </a:moveTo>
                  <a:lnTo>
                    <a:pt x="12042" y="30518"/>
                  </a:lnTo>
                  <a:lnTo>
                    <a:pt x="19516" y="17024"/>
                  </a:lnTo>
                  <a:lnTo>
                    <a:pt x="30934" y="40068"/>
                  </a:lnTo>
                  <a:lnTo>
                    <a:pt x="47543" y="5190"/>
                  </a:lnTo>
                  <a:lnTo>
                    <a:pt x="55224" y="24705"/>
                  </a:lnTo>
                  <a:lnTo>
                    <a:pt x="58546" y="32802"/>
                  </a:lnTo>
                  <a:lnTo>
                    <a:pt x="64567" y="21383"/>
                  </a:lnTo>
                  <a:lnTo>
                    <a:pt x="69549" y="43597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85" name="Google Shape;385;p47"/>
            <p:cNvSpPr/>
            <p:nvPr/>
          </p:nvSpPr>
          <p:spPr>
            <a:xfrm>
              <a:off x="4578455" y="2825513"/>
              <a:ext cx="3223100" cy="1832150"/>
            </a:xfrm>
            <a:custGeom>
              <a:rect b="b" l="l" r="r" t="t"/>
              <a:pathLst>
                <a:path extrusionOk="0" h="73286" w="128924">
                  <a:moveTo>
                    <a:pt x="0" y="35293"/>
                  </a:moveTo>
                  <a:lnTo>
                    <a:pt x="18269" y="5813"/>
                  </a:lnTo>
                  <a:lnTo>
                    <a:pt x="21591" y="10380"/>
                  </a:lnTo>
                  <a:lnTo>
                    <a:pt x="29895" y="0"/>
                  </a:lnTo>
                  <a:lnTo>
                    <a:pt x="50241" y="37162"/>
                  </a:lnTo>
                  <a:lnTo>
                    <a:pt x="64566" y="14117"/>
                  </a:lnTo>
                  <a:lnTo>
                    <a:pt x="80552" y="60829"/>
                  </a:lnTo>
                  <a:lnTo>
                    <a:pt x="91347" y="34048"/>
                  </a:lnTo>
                  <a:lnTo>
                    <a:pt x="105465" y="73286"/>
                  </a:lnTo>
                  <a:lnTo>
                    <a:pt x="111693" y="48788"/>
                  </a:lnTo>
                  <a:lnTo>
                    <a:pt x="116053" y="59584"/>
                  </a:lnTo>
                  <a:lnTo>
                    <a:pt x="128924" y="29065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386" name="Google Shape;386;p47"/>
            <p:cNvGrpSpPr/>
            <p:nvPr/>
          </p:nvGrpSpPr>
          <p:grpSpPr>
            <a:xfrm>
              <a:off x="1258675" y="3130250"/>
              <a:ext cx="186900" cy="186900"/>
              <a:chOff x="788975" y="2953550"/>
              <a:chExt cx="186900" cy="186900"/>
            </a:xfrm>
          </p:grpSpPr>
          <p:sp>
            <p:nvSpPr>
              <p:cNvPr id="387" name="Google Shape;387;p47"/>
              <p:cNvSpPr/>
              <p:nvPr/>
            </p:nvSpPr>
            <p:spPr>
              <a:xfrm>
                <a:off x="820150" y="2984750"/>
                <a:ext cx="124500" cy="124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47"/>
              <p:cNvSpPr/>
              <p:nvPr/>
            </p:nvSpPr>
            <p:spPr>
              <a:xfrm>
                <a:off x="788975" y="2953550"/>
                <a:ext cx="186900" cy="186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9" name="Google Shape;389;p47"/>
            <p:cNvGrpSpPr/>
            <p:nvPr/>
          </p:nvGrpSpPr>
          <p:grpSpPr>
            <a:xfrm>
              <a:off x="2868375" y="3664863"/>
              <a:ext cx="186900" cy="186900"/>
              <a:chOff x="788975" y="2953550"/>
              <a:chExt cx="186900" cy="186900"/>
            </a:xfrm>
          </p:grpSpPr>
          <p:sp>
            <p:nvSpPr>
              <p:cNvPr id="390" name="Google Shape;390;p47"/>
              <p:cNvSpPr/>
              <p:nvPr/>
            </p:nvSpPr>
            <p:spPr>
              <a:xfrm>
                <a:off x="820150" y="2984750"/>
                <a:ext cx="124500" cy="124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47"/>
              <p:cNvSpPr/>
              <p:nvPr/>
            </p:nvSpPr>
            <p:spPr>
              <a:xfrm>
                <a:off x="788975" y="2953550"/>
                <a:ext cx="186900" cy="186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2" name="Google Shape;392;p47"/>
            <p:cNvGrpSpPr/>
            <p:nvPr/>
          </p:nvGrpSpPr>
          <p:grpSpPr>
            <a:xfrm>
              <a:off x="6085600" y="3078363"/>
              <a:ext cx="186900" cy="186900"/>
              <a:chOff x="788975" y="2953550"/>
              <a:chExt cx="186900" cy="186900"/>
            </a:xfrm>
          </p:grpSpPr>
          <p:sp>
            <p:nvSpPr>
              <p:cNvPr id="393" name="Google Shape;393;p47"/>
              <p:cNvSpPr/>
              <p:nvPr/>
            </p:nvSpPr>
            <p:spPr>
              <a:xfrm>
                <a:off x="820150" y="2984750"/>
                <a:ext cx="124500" cy="124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47"/>
              <p:cNvSpPr/>
              <p:nvPr/>
            </p:nvSpPr>
            <p:spPr>
              <a:xfrm>
                <a:off x="788975" y="2953550"/>
                <a:ext cx="186900" cy="186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" name="Google Shape;395;p47"/>
            <p:cNvGrpSpPr/>
            <p:nvPr/>
          </p:nvGrpSpPr>
          <p:grpSpPr>
            <a:xfrm>
              <a:off x="7698425" y="3410538"/>
              <a:ext cx="186900" cy="186900"/>
              <a:chOff x="788975" y="2953550"/>
              <a:chExt cx="186900" cy="186900"/>
            </a:xfrm>
          </p:grpSpPr>
          <p:sp>
            <p:nvSpPr>
              <p:cNvPr id="396" name="Google Shape;396;p47"/>
              <p:cNvSpPr/>
              <p:nvPr/>
            </p:nvSpPr>
            <p:spPr>
              <a:xfrm>
                <a:off x="820150" y="2984750"/>
                <a:ext cx="124500" cy="124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47"/>
              <p:cNvSpPr/>
              <p:nvPr/>
            </p:nvSpPr>
            <p:spPr>
              <a:xfrm>
                <a:off x="788975" y="2953550"/>
                <a:ext cx="186900" cy="1869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98" name="Google Shape;398;p47"/>
          <p:cNvSpPr/>
          <p:nvPr/>
        </p:nvSpPr>
        <p:spPr>
          <a:xfrm>
            <a:off x="0" y="4776850"/>
            <a:ext cx="9144000" cy="362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47"/>
          <p:cNvSpPr/>
          <p:nvPr/>
        </p:nvSpPr>
        <p:spPr>
          <a:xfrm>
            <a:off x="0" y="0"/>
            <a:ext cx="7131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8"/>
          <p:cNvSpPr txBox="1"/>
          <p:nvPr>
            <p:ph idx="8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</a:t>
            </a:r>
            <a:r>
              <a:rPr lang="en"/>
              <a:t> </a:t>
            </a:r>
            <a:r>
              <a:rPr lang="en">
                <a:solidFill>
                  <a:schemeClr val="accent1"/>
                </a:solidFill>
              </a:rPr>
              <a:t>REFLECTIONS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05" name="Google Shape;405;p48"/>
          <p:cNvSpPr txBox="1"/>
          <p:nvPr>
            <p:ph type="title"/>
          </p:nvPr>
        </p:nvSpPr>
        <p:spPr>
          <a:xfrm>
            <a:off x="923550" y="1875463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track_number</a:t>
            </a:r>
            <a:endParaRPr/>
          </a:p>
        </p:txBody>
      </p:sp>
      <p:sp>
        <p:nvSpPr>
          <p:cNvPr id="406" name="Google Shape;406;p48"/>
          <p:cNvSpPr txBox="1"/>
          <p:nvPr>
            <p:ph idx="1" type="subTitle"/>
          </p:nvPr>
        </p:nvSpPr>
        <p:spPr>
          <a:xfrm>
            <a:off x="235325" y="2246525"/>
            <a:ext cx="31266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it to determine if the most popular song of the artists are usually first in album</a:t>
            </a:r>
            <a:endParaRPr/>
          </a:p>
        </p:txBody>
      </p:sp>
      <p:sp>
        <p:nvSpPr>
          <p:cNvPr id="407" name="Google Shape;407;p48"/>
          <p:cNvSpPr txBox="1"/>
          <p:nvPr>
            <p:ph idx="2" type="title"/>
          </p:nvPr>
        </p:nvSpPr>
        <p:spPr>
          <a:xfrm>
            <a:off x="923550" y="3277741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track_duration</a:t>
            </a:r>
            <a:endParaRPr/>
          </a:p>
        </p:txBody>
      </p:sp>
      <p:sp>
        <p:nvSpPr>
          <p:cNvPr id="408" name="Google Shape;408;p48"/>
          <p:cNvSpPr txBox="1"/>
          <p:nvPr>
            <p:ph idx="3" type="subTitle"/>
          </p:nvPr>
        </p:nvSpPr>
        <p:spPr>
          <a:xfrm>
            <a:off x="596975" y="3648825"/>
            <a:ext cx="25176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Analyze if longer songs are usually released as a single</a:t>
            </a:r>
            <a:endParaRPr/>
          </a:p>
        </p:txBody>
      </p:sp>
      <p:sp>
        <p:nvSpPr>
          <p:cNvPr id="409" name="Google Shape;409;p48"/>
          <p:cNvSpPr txBox="1"/>
          <p:nvPr>
            <p:ph idx="4" type="title"/>
          </p:nvPr>
        </p:nvSpPr>
        <p:spPr>
          <a:xfrm>
            <a:off x="5815850" y="1875475"/>
            <a:ext cx="26112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available_markets</a:t>
            </a:r>
            <a:endParaRPr/>
          </a:p>
        </p:txBody>
      </p:sp>
      <p:sp>
        <p:nvSpPr>
          <p:cNvPr id="410" name="Google Shape;410;p48"/>
          <p:cNvSpPr txBox="1"/>
          <p:nvPr>
            <p:ph idx="5" type="subTitle"/>
          </p:nvPr>
        </p:nvSpPr>
        <p:spPr>
          <a:xfrm>
            <a:off x="6029625" y="2246525"/>
            <a:ext cx="28902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the created column to see if songs and album are available in same markets</a:t>
            </a:r>
            <a:endParaRPr/>
          </a:p>
        </p:txBody>
      </p:sp>
      <p:sp>
        <p:nvSpPr>
          <p:cNvPr id="411" name="Google Shape;411;p48"/>
          <p:cNvSpPr txBox="1"/>
          <p:nvPr>
            <p:ph idx="6" type="title"/>
          </p:nvPr>
        </p:nvSpPr>
        <p:spPr>
          <a:xfrm>
            <a:off x="6029625" y="3277750"/>
            <a:ext cx="2766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album_</a:t>
            </a:r>
            <a:r>
              <a:rPr lang="en"/>
              <a:t>r</a:t>
            </a:r>
            <a:r>
              <a:rPr lang="en"/>
              <a:t>elease_date </a:t>
            </a:r>
            <a:endParaRPr/>
          </a:p>
        </p:txBody>
      </p:sp>
      <p:sp>
        <p:nvSpPr>
          <p:cNvPr id="412" name="Google Shape;412;p48"/>
          <p:cNvSpPr txBox="1"/>
          <p:nvPr>
            <p:ph idx="7" type="subTitle"/>
          </p:nvPr>
        </p:nvSpPr>
        <p:spPr>
          <a:xfrm>
            <a:off x="6029625" y="3648825"/>
            <a:ext cx="2968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 for trends or correlations in release and popularity </a:t>
            </a:r>
            <a:endParaRPr/>
          </a:p>
        </p:txBody>
      </p:sp>
      <p:grpSp>
        <p:nvGrpSpPr>
          <p:cNvPr id="413" name="Google Shape;413;p48"/>
          <p:cNvGrpSpPr/>
          <p:nvPr/>
        </p:nvGrpSpPr>
        <p:grpSpPr>
          <a:xfrm>
            <a:off x="4762787" y="3304275"/>
            <a:ext cx="882300" cy="882300"/>
            <a:chOff x="4762787" y="3532875"/>
            <a:chExt cx="882300" cy="882300"/>
          </a:xfrm>
        </p:grpSpPr>
        <p:sp>
          <p:nvSpPr>
            <p:cNvPr id="414" name="Google Shape;414;p48"/>
            <p:cNvSpPr/>
            <p:nvPr/>
          </p:nvSpPr>
          <p:spPr>
            <a:xfrm>
              <a:off x="4762787" y="3532875"/>
              <a:ext cx="882300" cy="882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5" name="Google Shape;415;p48"/>
            <p:cNvGrpSpPr/>
            <p:nvPr/>
          </p:nvGrpSpPr>
          <p:grpSpPr>
            <a:xfrm>
              <a:off x="4993483" y="3768383"/>
              <a:ext cx="417905" cy="411296"/>
              <a:chOff x="2404875" y="3592725"/>
              <a:chExt cx="298525" cy="293825"/>
            </a:xfrm>
          </p:grpSpPr>
          <p:sp>
            <p:nvSpPr>
              <p:cNvPr id="416" name="Google Shape;416;p48"/>
              <p:cNvSpPr/>
              <p:nvPr/>
            </p:nvSpPr>
            <p:spPr>
              <a:xfrm>
                <a:off x="2404875" y="3747900"/>
                <a:ext cx="52775" cy="138650"/>
              </a:xfrm>
              <a:custGeom>
                <a:rect b="b" l="l" r="r" t="t"/>
                <a:pathLst>
                  <a:path extrusionOk="0" h="5546" w="2111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5198"/>
                    </a:lnTo>
                    <a:cubicBezTo>
                      <a:pt x="0" y="5419"/>
                      <a:pt x="158" y="5545"/>
                      <a:pt x="378" y="5545"/>
                    </a:cubicBezTo>
                    <a:lnTo>
                      <a:pt x="1071" y="5545"/>
                    </a:lnTo>
                    <a:cubicBezTo>
                      <a:pt x="1670" y="5545"/>
                      <a:pt x="2111" y="5072"/>
                      <a:pt x="2111" y="4537"/>
                    </a:cubicBezTo>
                    <a:lnTo>
                      <a:pt x="2111" y="1040"/>
                    </a:lnTo>
                    <a:cubicBezTo>
                      <a:pt x="2111" y="441"/>
                      <a:pt x="1638" y="0"/>
                      <a:pt x="10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48"/>
              <p:cNvSpPr/>
              <p:nvPr/>
            </p:nvSpPr>
            <p:spPr>
              <a:xfrm>
                <a:off x="2458425" y="3592725"/>
                <a:ext cx="190625" cy="160700"/>
              </a:xfrm>
              <a:custGeom>
                <a:rect b="b" l="l" r="r" t="t"/>
                <a:pathLst>
                  <a:path extrusionOk="0" h="6428" w="7625">
                    <a:moveTo>
                      <a:pt x="3781" y="631"/>
                    </a:moveTo>
                    <a:cubicBezTo>
                      <a:pt x="3970" y="631"/>
                      <a:pt x="4128" y="788"/>
                      <a:pt x="4128" y="977"/>
                    </a:cubicBezTo>
                    <a:lnTo>
                      <a:pt x="4128" y="1418"/>
                    </a:lnTo>
                    <a:cubicBezTo>
                      <a:pt x="4380" y="1481"/>
                      <a:pt x="4569" y="1639"/>
                      <a:pt x="4758" y="1860"/>
                    </a:cubicBezTo>
                    <a:cubicBezTo>
                      <a:pt x="4884" y="2017"/>
                      <a:pt x="4884" y="2206"/>
                      <a:pt x="4726" y="2332"/>
                    </a:cubicBezTo>
                    <a:cubicBezTo>
                      <a:pt x="4657" y="2373"/>
                      <a:pt x="4583" y="2397"/>
                      <a:pt x="4510" y="2397"/>
                    </a:cubicBezTo>
                    <a:cubicBezTo>
                      <a:pt x="4416" y="2397"/>
                      <a:pt x="4325" y="2358"/>
                      <a:pt x="4254" y="2269"/>
                    </a:cubicBezTo>
                    <a:cubicBezTo>
                      <a:pt x="4114" y="2106"/>
                      <a:pt x="3957" y="2012"/>
                      <a:pt x="3821" y="2012"/>
                    </a:cubicBezTo>
                    <a:cubicBezTo>
                      <a:pt x="3773" y="2012"/>
                      <a:pt x="3728" y="2024"/>
                      <a:pt x="3687" y="2049"/>
                    </a:cubicBezTo>
                    <a:cubicBezTo>
                      <a:pt x="3592" y="2080"/>
                      <a:pt x="3466" y="2238"/>
                      <a:pt x="3466" y="2364"/>
                    </a:cubicBezTo>
                    <a:cubicBezTo>
                      <a:pt x="3466" y="2553"/>
                      <a:pt x="3624" y="2710"/>
                      <a:pt x="3813" y="2710"/>
                    </a:cubicBezTo>
                    <a:cubicBezTo>
                      <a:pt x="4411" y="2710"/>
                      <a:pt x="4852" y="3183"/>
                      <a:pt x="4852" y="3750"/>
                    </a:cubicBezTo>
                    <a:cubicBezTo>
                      <a:pt x="4852" y="4159"/>
                      <a:pt x="4600" y="4537"/>
                      <a:pt x="4222" y="4663"/>
                    </a:cubicBezTo>
                    <a:lnTo>
                      <a:pt x="4159" y="4663"/>
                    </a:lnTo>
                    <a:lnTo>
                      <a:pt x="4159" y="5073"/>
                    </a:lnTo>
                    <a:cubicBezTo>
                      <a:pt x="4159" y="5262"/>
                      <a:pt x="4002" y="5420"/>
                      <a:pt x="3813" y="5420"/>
                    </a:cubicBezTo>
                    <a:cubicBezTo>
                      <a:pt x="3624" y="5420"/>
                      <a:pt x="3466" y="5262"/>
                      <a:pt x="3466" y="5073"/>
                    </a:cubicBezTo>
                    <a:lnTo>
                      <a:pt x="3466" y="4663"/>
                    </a:lnTo>
                    <a:cubicBezTo>
                      <a:pt x="3277" y="4600"/>
                      <a:pt x="3119" y="4537"/>
                      <a:pt x="2962" y="4348"/>
                    </a:cubicBezTo>
                    <a:cubicBezTo>
                      <a:pt x="2836" y="4254"/>
                      <a:pt x="2804" y="4002"/>
                      <a:pt x="2962" y="3876"/>
                    </a:cubicBezTo>
                    <a:cubicBezTo>
                      <a:pt x="3013" y="3825"/>
                      <a:pt x="3108" y="3793"/>
                      <a:pt x="3206" y="3793"/>
                    </a:cubicBezTo>
                    <a:cubicBezTo>
                      <a:pt x="3290" y="3793"/>
                      <a:pt x="3376" y="3817"/>
                      <a:pt x="3435" y="3876"/>
                    </a:cubicBezTo>
                    <a:cubicBezTo>
                      <a:pt x="3549" y="3990"/>
                      <a:pt x="3679" y="4071"/>
                      <a:pt x="3803" y="4071"/>
                    </a:cubicBezTo>
                    <a:cubicBezTo>
                      <a:pt x="3850" y="4071"/>
                      <a:pt x="3895" y="4059"/>
                      <a:pt x="3939" y="4033"/>
                    </a:cubicBezTo>
                    <a:cubicBezTo>
                      <a:pt x="4065" y="4002"/>
                      <a:pt x="4128" y="3844"/>
                      <a:pt x="4128" y="3718"/>
                    </a:cubicBezTo>
                    <a:cubicBezTo>
                      <a:pt x="4128" y="3529"/>
                      <a:pt x="3970" y="3372"/>
                      <a:pt x="3781" y="3372"/>
                    </a:cubicBezTo>
                    <a:cubicBezTo>
                      <a:pt x="3182" y="3372"/>
                      <a:pt x="2741" y="2899"/>
                      <a:pt x="2741" y="2364"/>
                    </a:cubicBezTo>
                    <a:cubicBezTo>
                      <a:pt x="2741" y="1954"/>
                      <a:pt x="3025" y="1576"/>
                      <a:pt x="3435" y="1418"/>
                    </a:cubicBezTo>
                    <a:lnTo>
                      <a:pt x="3435" y="977"/>
                    </a:lnTo>
                    <a:cubicBezTo>
                      <a:pt x="3435" y="788"/>
                      <a:pt x="3592" y="631"/>
                      <a:pt x="3781" y="631"/>
                    </a:cubicBezTo>
                    <a:close/>
                    <a:moveTo>
                      <a:pt x="3813" y="1"/>
                    </a:moveTo>
                    <a:cubicBezTo>
                      <a:pt x="1733" y="1"/>
                      <a:pt x="0" y="1734"/>
                      <a:pt x="0" y="3813"/>
                    </a:cubicBezTo>
                    <a:cubicBezTo>
                      <a:pt x="0" y="4537"/>
                      <a:pt x="190" y="5231"/>
                      <a:pt x="536" y="5829"/>
                    </a:cubicBezTo>
                    <a:cubicBezTo>
                      <a:pt x="1009" y="5546"/>
                      <a:pt x="1544" y="5420"/>
                      <a:pt x="2080" y="5420"/>
                    </a:cubicBezTo>
                    <a:cubicBezTo>
                      <a:pt x="2146" y="5414"/>
                      <a:pt x="2213" y="5411"/>
                      <a:pt x="2279" y="5411"/>
                    </a:cubicBezTo>
                    <a:cubicBezTo>
                      <a:pt x="2936" y="5411"/>
                      <a:pt x="3587" y="5692"/>
                      <a:pt x="4159" y="6207"/>
                    </a:cubicBezTo>
                    <a:lnTo>
                      <a:pt x="5892" y="6207"/>
                    </a:lnTo>
                    <a:cubicBezTo>
                      <a:pt x="6144" y="6207"/>
                      <a:pt x="6364" y="6302"/>
                      <a:pt x="6585" y="6428"/>
                    </a:cubicBezTo>
                    <a:cubicBezTo>
                      <a:pt x="7215" y="5735"/>
                      <a:pt x="7625" y="4789"/>
                      <a:pt x="7625" y="3813"/>
                    </a:cubicBezTo>
                    <a:cubicBezTo>
                      <a:pt x="7625" y="1734"/>
                      <a:pt x="5892" y="1"/>
                      <a:pt x="38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48"/>
              <p:cNvSpPr/>
              <p:nvPr/>
            </p:nvSpPr>
            <p:spPr>
              <a:xfrm>
                <a:off x="2474975" y="3742775"/>
                <a:ext cx="228425" cy="125650"/>
              </a:xfrm>
              <a:custGeom>
                <a:rect b="b" l="l" r="r" t="t"/>
                <a:pathLst>
                  <a:path extrusionOk="0" h="5026" w="9137">
                    <a:moveTo>
                      <a:pt x="1422" y="0"/>
                    </a:moveTo>
                    <a:cubicBezTo>
                      <a:pt x="918" y="0"/>
                      <a:pt x="416" y="160"/>
                      <a:pt x="0" y="457"/>
                    </a:cubicBezTo>
                    <a:lnTo>
                      <a:pt x="0" y="5025"/>
                    </a:lnTo>
                    <a:lnTo>
                      <a:pt x="5230" y="5025"/>
                    </a:lnTo>
                    <a:cubicBezTo>
                      <a:pt x="5923" y="5025"/>
                      <a:pt x="6490" y="4679"/>
                      <a:pt x="6900" y="4143"/>
                    </a:cubicBezTo>
                    <a:lnTo>
                      <a:pt x="8916" y="1245"/>
                    </a:lnTo>
                    <a:cubicBezTo>
                      <a:pt x="9137" y="930"/>
                      <a:pt x="9074" y="489"/>
                      <a:pt x="8727" y="268"/>
                    </a:cubicBezTo>
                    <a:cubicBezTo>
                      <a:pt x="8633" y="221"/>
                      <a:pt x="8517" y="196"/>
                      <a:pt x="8398" y="196"/>
                    </a:cubicBezTo>
                    <a:cubicBezTo>
                      <a:pt x="8196" y="196"/>
                      <a:pt x="7983" y="268"/>
                      <a:pt x="7845" y="426"/>
                    </a:cubicBezTo>
                    <a:lnTo>
                      <a:pt x="5955" y="2726"/>
                    </a:lnTo>
                    <a:cubicBezTo>
                      <a:pt x="5829" y="2883"/>
                      <a:pt x="5545" y="2978"/>
                      <a:pt x="5419" y="2978"/>
                    </a:cubicBezTo>
                    <a:lnTo>
                      <a:pt x="3119" y="2978"/>
                    </a:lnTo>
                    <a:cubicBezTo>
                      <a:pt x="2899" y="2978"/>
                      <a:pt x="2741" y="2820"/>
                      <a:pt x="2741" y="2631"/>
                    </a:cubicBezTo>
                    <a:cubicBezTo>
                      <a:pt x="2741" y="2411"/>
                      <a:pt x="2899" y="2253"/>
                      <a:pt x="3119" y="2253"/>
                    </a:cubicBezTo>
                    <a:lnTo>
                      <a:pt x="5198" y="2253"/>
                    </a:lnTo>
                    <a:cubicBezTo>
                      <a:pt x="5576" y="2253"/>
                      <a:pt x="5923" y="1938"/>
                      <a:pt x="5923" y="1560"/>
                    </a:cubicBezTo>
                    <a:cubicBezTo>
                      <a:pt x="5923" y="1150"/>
                      <a:pt x="5576" y="835"/>
                      <a:pt x="5198" y="835"/>
                    </a:cubicBezTo>
                    <a:lnTo>
                      <a:pt x="3340" y="835"/>
                    </a:lnTo>
                    <a:cubicBezTo>
                      <a:pt x="3182" y="835"/>
                      <a:pt x="3088" y="741"/>
                      <a:pt x="2962" y="615"/>
                    </a:cubicBezTo>
                    <a:cubicBezTo>
                      <a:pt x="2773" y="426"/>
                      <a:pt x="2520" y="300"/>
                      <a:pt x="2300" y="174"/>
                    </a:cubicBezTo>
                    <a:cubicBezTo>
                      <a:pt x="2019" y="56"/>
                      <a:pt x="1720" y="0"/>
                      <a:pt x="14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19" name="Google Shape;419;p48"/>
          <p:cNvGrpSpPr/>
          <p:nvPr/>
        </p:nvGrpSpPr>
        <p:grpSpPr>
          <a:xfrm>
            <a:off x="4762787" y="1902000"/>
            <a:ext cx="882300" cy="882300"/>
            <a:chOff x="4762787" y="2130600"/>
            <a:chExt cx="882300" cy="882300"/>
          </a:xfrm>
        </p:grpSpPr>
        <p:sp>
          <p:nvSpPr>
            <p:cNvPr id="420" name="Google Shape;420;p48"/>
            <p:cNvSpPr/>
            <p:nvPr/>
          </p:nvSpPr>
          <p:spPr>
            <a:xfrm>
              <a:off x="4762787" y="2130600"/>
              <a:ext cx="882300" cy="882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1" name="Google Shape;421;p48"/>
            <p:cNvGrpSpPr/>
            <p:nvPr/>
          </p:nvGrpSpPr>
          <p:grpSpPr>
            <a:xfrm>
              <a:off x="4995524" y="2363506"/>
              <a:ext cx="416820" cy="416475"/>
              <a:chOff x="1310075" y="3980250"/>
              <a:chExt cx="297750" cy="297525"/>
            </a:xfrm>
          </p:grpSpPr>
          <p:sp>
            <p:nvSpPr>
              <p:cNvPr id="422" name="Google Shape;422;p48"/>
              <p:cNvSpPr/>
              <p:nvPr/>
            </p:nvSpPr>
            <p:spPr>
              <a:xfrm>
                <a:off x="1310075" y="3980250"/>
                <a:ext cx="297750" cy="297525"/>
              </a:xfrm>
              <a:custGeom>
                <a:rect b="b" l="l" r="r" t="t"/>
                <a:pathLst>
                  <a:path extrusionOk="0" h="11901" w="11910">
                    <a:moveTo>
                      <a:pt x="3844" y="4946"/>
                    </a:moveTo>
                    <a:cubicBezTo>
                      <a:pt x="4033" y="4946"/>
                      <a:pt x="4190" y="5104"/>
                      <a:pt x="4190" y="5293"/>
                    </a:cubicBezTo>
                    <a:lnTo>
                      <a:pt x="4190" y="6679"/>
                    </a:lnTo>
                    <a:cubicBezTo>
                      <a:pt x="4190" y="6868"/>
                      <a:pt x="4033" y="7026"/>
                      <a:pt x="3844" y="7026"/>
                    </a:cubicBezTo>
                    <a:lnTo>
                      <a:pt x="2458" y="7026"/>
                    </a:lnTo>
                    <a:cubicBezTo>
                      <a:pt x="2269" y="7026"/>
                      <a:pt x="2111" y="6868"/>
                      <a:pt x="2111" y="6679"/>
                    </a:cubicBezTo>
                    <a:lnTo>
                      <a:pt x="2111" y="5293"/>
                    </a:lnTo>
                    <a:cubicBezTo>
                      <a:pt x="2111" y="5104"/>
                      <a:pt x="2269" y="4946"/>
                      <a:pt x="2458" y="4946"/>
                    </a:cubicBezTo>
                    <a:close/>
                    <a:moveTo>
                      <a:pt x="6616" y="3560"/>
                    </a:moveTo>
                    <a:cubicBezTo>
                      <a:pt x="6837" y="3560"/>
                      <a:pt x="6994" y="3718"/>
                      <a:pt x="6994" y="3907"/>
                    </a:cubicBezTo>
                    <a:lnTo>
                      <a:pt x="6994" y="6679"/>
                    </a:lnTo>
                    <a:cubicBezTo>
                      <a:pt x="6994" y="6868"/>
                      <a:pt x="6837" y="7026"/>
                      <a:pt x="6616" y="7026"/>
                    </a:cubicBezTo>
                    <a:lnTo>
                      <a:pt x="5262" y="7026"/>
                    </a:lnTo>
                    <a:cubicBezTo>
                      <a:pt x="5041" y="7026"/>
                      <a:pt x="4884" y="6868"/>
                      <a:pt x="4884" y="6679"/>
                    </a:cubicBezTo>
                    <a:lnTo>
                      <a:pt x="4884" y="3907"/>
                    </a:lnTo>
                    <a:cubicBezTo>
                      <a:pt x="4884" y="3718"/>
                      <a:pt x="5041" y="3560"/>
                      <a:pt x="5262" y="3560"/>
                    </a:cubicBezTo>
                    <a:close/>
                    <a:moveTo>
                      <a:pt x="9389" y="2174"/>
                    </a:moveTo>
                    <a:cubicBezTo>
                      <a:pt x="9578" y="2174"/>
                      <a:pt x="9735" y="2331"/>
                      <a:pt x="9735" y="2520"/>
                    </a:cubicBezTo>
                    <a:lnTo>
                      <a:pt x="9735" y="6679"/>
                    </a:lnTo>
                    <a:cubicBezTo>
                      <a:pt x="9735" y="6868"/>
                      <a:pt x="9578" y="7026"/>
                      <a:pt x="9389" y="7026"/>
                    </a:cubicBezTo>
                    <a:lnTo>
                      <a:pt x="8003" y="7026"/>
                    </a:lnTo>
                    <a:cubicBezTo>
                      <a:pt x="7813" y="7026"/>
                      <a:pt x="7656" y="6868"/>
                      <a:pt x="7656" y="6679"/>
                    </a:cubicBezTo>
                    <a:lnTo>
                      <a:pt x="7656" y="2520"/>
                    </a:lnTo>
                    <a:cubicBezTo>
                      <a:pt x="7656" y="2331"/>
                      <a:pt x="7813" y="2174"/>
                      <a:pt x="8003" y="2174"/>
                    </a:cubicBezTo>
                    <a:close/>
                    <a:moveTo>
                      <a:pt x="5577" y="8412"/>
                    </a:moveTo>
                    <a:lnTo>
                      <a:pt x="5577" y="9105"/>
                    </a:lnTo>
                    <a:lnTo>
                      <a:pt x="5167" y="9105"/>
                    </a:lnTo>
                    <a:lnTo>
                      <a:pt x="5451" y="8412"/>
                    </a:lnTo>
                    <a:close/>
                    <a:moveTo>
                      <a:pt x="6396" y="8412"/>
                    </a:moveTo>
                    <a:lnTo>
                      <a:pt x="6679" y="9105"/>
                    </a:lnTo>
                    <a:lnTo>
                      <a:pt x="6270" y="9105"/>
                    </a:lnTo>
                    <a:lnTo>
                      <a:pt x="6270" y="8412"/>
                    </a:lnTo>
                    <a:close/>
                    <a:moveTo>
                      <a:pt x="5955" y="0"/>
                    </a:moveTo>
                    <a:cubicBezTo>
                      <a:pt x="5766" y="0"/>
                      <a:pt x="5608" y="158"/>
                      <a:pt x="5608" y="378"/>
                    </a:cubicBezTo>
                    <a:lnTo>
                      <a:pt x="5608" y="725"/>
                    </a:lnTo>
                    <a:lnTo>
                      <a:pt x="347" y="725"/>
                    </a:lnTo>
                    <a:cubicBezTo>
                      <a:pt x="158" y="725"/>
                      <a:pt x="0" y="882"/>
                      <a:pt x="0" y="1071"/>
                    </a:cubicBezTo>
                    <a:cubicBezTo>
                      <a:pt x="0" y="1260"/>
                      <a:pt x="158" y="1418"/>
                      <a:pt x="347" y="1418"/>
                    </a:cubicBezTo>
                    <a:lnTo>
                      <a:pt x="725" y="1418"/>
                    </a:lnTo>
                    <a:lnTo>
                      <a:pt x="725" y="7719"/>
                    </a:lnTo>
                    <a:lnTo>
                      <a:pt x="378" y="7719"/>
                    </a:lnTo>
                    <a:cubicBezTo>
                      <a:pt x="158" y="7719"/>
                      <a:pt x="0" y="7876"/>
                      <a:pt x="0" y="8097"/>
                    </a:cubicBezTo>
                    <a:cubicBezTo>
                      <a:pt x="0" y="8286"/>
                      <a:pt x="158" y="8443"/>
                      <a:pt x="378" y="8443"/>
                    </a:cubicBezTo>
                    <a:lnTo>
                      <a:pt x="4726" y="8443"/>
                    </a:lnTo>
                    <a:lnTo>
                      <a:pt x="3560" y="11436"/>
                    </a:lnTo>
                    <a:cubicBezTo>
                      <a:pt x="3466" y="11625"/>
                      <a:pt x="3560" y="11814"/>
                      <a:pt x="3749" y="11877"/>
                    </a:cubicBezTo>
                    <a:cubicBezTo>
                      <a:pt x="3788" y="11893"/>
                      <a:pt x="3831" y="11901"/>
                      <a:pt x="3876" y="11901"/>
                    </a:cubicBezTo>
                    <a:cubicBezTo>
                      <a:pt x="4016" y="11901"/>
                      <a:pt x="4167" y="11824"/>
                      <a:pt x="4190" y="11657"/>
                    </a:cubicBezTo>
                    <a:lnTo>
                      <a:pt x="4947" y="9830"/>
                    </a:lnTo>
                    <a:lnTo>
                      <a:pt x="5608" y="9830"/>
                    </a:lnTo>
                    <a:lnTo>
                      <a:pt x="5608" y="10838"/>
                    </a:lnTo>
                    <a:cubicBezTo>
                      <a:pt x="5608" y="11027"/>
                      <a:pt x="5766" y="11184"/>
                      <a:pt x="5955" y="11184"/>
                    </a:cubicBezTo>
                    <a:cubicBezTo>
                      <a:pt x="6144" y="11184"/>
                      <a:pt x="6301" y="11027"/>
                      <a:pt x="6301" y="10838"/>
                    </a:cubicBezTo>
                    <a:lnTo>
                      <a:pt x="6301" y="9830"/>
                    </a:lnTo>
                    <a:lnTo>
                      <a:pt x="6994" y="9830"/>
                    </a:lnTo>
                    <a:lnTo>
                      <a:pt x="7719" y="11657"/>
                    </a:lnTo>
                    <a:cubicBezTo>
                      <a:pt x="7791" y="11824"/>
                      <a:pt x="7916" y="11901"/>
                      <a:pt x="8042" y="11901"/>
                    </a:cubicBezTo>
                    <a:cubicBezTo>
                      <a:pt x="8082" y="11901"/>
                      <a:pt x="8122" y="11893"/>
                      <a:pt x="8160" y="11877"/>
                    </a:cubicBezTo>
                    <a:cubicBezTo>
                      <a:pt x="8349" y="11783"/>
                      <a:pt x="8444" y="11594"/>
                      <a:pt x="8349" y="11436"/>
                    </a:cubicBezTo>
                    <a:lnTo>
                      <a:pt x="7183" y="8443"/>
                    </a:lnTo>
                    <a:lnTo>
                      <a:pt x="11531" y="8443"/>
                    </a:lnTo>
                    <a:cubicBezTo>
                      <a:pt x="11752" y="8443"/>
                      <a:pt x="11909" y="8286"/>
                      <a:pt x="11909" y="8097"/>
                    </a:cubicBezTo>
                    <a:cubicBezTo>
                      <a:pt x="11909" y="7876"/>
                      <a:pt x="11752" y="7719"/>
                      <a:pt x="11531" y="7719"/>
                    </a:cubicBezTo>
                    <a:lnTo>
                      <a:pt x="11185" y="7719"/>
                    </a:lnTo>
                    <a:lnTo>
                      <a:pt x="11185" y="1418"/>
                    </a:lnTo>
                    <a:lnTo>
                      <a:pt x="11531" y="1418"/>
                    </a:lnTo>
                    <a:cubicBezTo>
                      <a:pt x="11752" y="1418"/>
                      <a:pt x="11909" y="1260"/>
                      <a:pt x="11909" y="1071"/>
                    </a:cubicBezTo>
                    <a:cubicBezTo>
                      <a:pt x="11909" y="882"/>
                      <a:pt x="11752" y="725"/>
                      <a:pt x="11531" y="725"/>
                    </a:cubicBezTo>
                    <a:lnTo>
                      <a:pt x="6301" y="725"/>
                    </a:lnTo>
                    <a:lnTo>
                      <a:pt x="6301" y="378"/>
                    </a:lnTo>
                    <a:cubicBezTo>
                      <a:pt x="6301" y="158"/>
                      <a:pt x="6144" y="0"/>
                      <a:pt x="59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48"/>
              <p:cNvSpPr/>
              <p:nvPr/>
            </p:nvSpPr>
            <p:spPr>
              <a:xfrm>
                <a:off x="1449475" y="4086575"/>
                <a:ext cx="17350" cy="52000"/>
              </a:xfrm>
              <a:custGeom>
                <a:rect b="b" l="l" r="r" t="t"/>
                <a:pathLst>
                  <a:path extrusionOk="0" h="2080" w="694">
                    <a:moveTo>
                      <a:pt x="1" y="0"/>
                    </a:moveTo>
                    <a:lnTo>
                      <a:pt x="1" y="2080"/>
                    </a:lnTo>
                    <a:lnTo>
                      <a:pt x="694" y="2080"/>
                    </a:lnTo>
                    <a:lnTo>
                      <a:pt x="6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48"/>
              <p:cNvSpPr/>
              <p:nvPr/>
            </p:nvSpPr>
            <p:spPr>
              <a:xfrm>
                <a:off x="1380175" y="4121225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0" y="0"/>
                    </a:moveTo>
                    <a:lnTo>
                      <a:pt x="0" y="694"/>
                    </a:lnTo>
                    <a:lnTo>
                      <a:pt x="693" y="694"/>
                    </a:lnTo>
                    <a:lnTo>
                      <a:pt x="6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48"/>
              <p:cNvSpPr/>
              <p:nvPr/>
            </p:nvSpPr>
            <p:spPr>
              <a:xfrm>
                <a:off x="1518800" y="4051925"/>
                <a:ext cx="18125" cy="86650"/>
              </a:xfrm>
              <a:custGeom>
                <a:rect b="b" l="l" r="r" t="t"/>
                <a:pathLst>
                  <a:path extrusionOk="0" h="3466" w="725">
                    <a:moveTo>
                      <a:pt x="0" y="0"/>
                    </a:moveTo>
                    <a:lnTo>
                      <a:pt x="0" y="3466"/>
                    </a:lnTo>
                    <a:lnTo>
                      <a:pt x="725" y="3466"/>
                    </a:lnTo>
                    <a:lnTo>
                      <a:pt x="72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26" name="Google Shape;426;p48"/>
          <p:cNvGrpSpPr/>
          <p:nvPr/>
        </p:nvGrpSpPr>
        <p:grpSpPr>
          <a:xfrm>
            <a:off x="3492962" y="3304275"/>
            <a:ext cx="882300" cy="882300"/>
            <a:chOff x="3492962" y="3532875"/>
            <a:chExt cx="882300" cy="882300"/>
          </a:xfrm>
        </p:grpSpPr>
        <p:sp>
          <p:nvSpPr>
            <p:cNvPr id="427" name="Google Shape;427;p48"/>
            <p:cNvSpPr/>
            <p:nvPr/>
          </p:nvSpPr>
          <p:spPr>
            <a:xfrm>
              <a:off x="3492962" y="3532875"/>
              <a:ext cx="882300" cy="882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8" name="Google Shape;428;p48"/>
            <p:cNvGrpSpPr/>
            <p:nvPr/>
          </p:nvGrpSpPr>
          <p:grpSpPr>
            <a:xfrm>
              <a:off x="3732420" y="3767296"/>
              <a:ext cx="412376" cy="413466"/>
              <a:chOff x="1674750" y="3254050"/>
              <a:chExt cx="294575" cy="295375"/>
            </a:xfrm>
          </p:grpSpPr>
          <p:sp>
            <p:nvSpPr>
              <p:cNvPr id="429" name="Google Shape;429;p48"/>
              <p:cNvSpPr/>
              <p:nvPr/>
            </p:nvSpPr>
            <p:spPr>
              <a:xfrm>
                <a:off x="1691275" y="3351700"/>
                <a:ext cx="278050" cy="197725"/>
              </a:xfrm>
              <a:custGeom>
                <a:rect b="b" l="l" r="r" t="t"/>
                <a:pathLst>
                  <a:path extrusionOk="0" h="7909" w="11122">
                    <a:moveTo>
                      <a:pt x="10535" y="0"/>
                    </a:moveTo>
                    <a:cubicBezTo>
                      <a:pt x="10489" y="0"/>
                      <a:pt x="10442" y="10"/>
                      <a:pt x="10397" y="33"/>
                    </a:cubicBezTo>
                    <a:cubicBezTo>
                      <a:pt x="10208" y="64"/>
                      <a:pt x="10114" y="253"/>
                      <a:pt x="10177" y="474"/>
                    </a:cubicBezTo>
                    <a:cubicBezTo>
                      <a:pt x="10334" y="978"/>
                      <a:pt x="10429" y="1482"/>
                      <a:pt x="10429" y="1986"/>
                    </a:cubicBezTo>
                    <a:cubicBezTo>
                      <a:pt x="10429" y="4885"/>
                      <a:pt x="8066" y="7247"/>
                      <a:pt x="5199" y="7247"/>
                    </a:cubicBezTo>
                    <a:cubicBezTo>
                      <a:pt x="3561" y="7247"/>
                      <a:pt x="2017" y="6397"/>
                      <a:pt x="1072" y="5137"/>
                    </a:cubicBezTo>
                    <a:lnTo>
                      <a:pt x="1733" y="5137"/>
                    </a:lnTo>
                    <a:cubicBezTo>
                      <a:pt x="1922" y="5137"/>
                      <a:pt x="2080" y="4979"/>
                      <a:pt x="2080" y="4790"/>
                    </a:cubicBezTo>
                    <a:cubicBezTo>
                      <a:pt x="2080" y="4601"/>
                      <a:pt x="1922" y="4443"/>
                      <a:pt x="1733" y="4443"/>
                    </a:cubicBezTo>
                    <a:lnTo>
                      <a:pt x="347" y="4443"/>
                    </a:lnTo>
                    <a:cubicBezTo>
                      <a:pt x="158" y="4443"/>
                      <a:pt x="1" y="4601"/>
                      <a:pt x="1" y="4790"/>
                    </a:cubicBezTo>
                    <a:lnTo>
                      <a:pt x="1" y="6176"/>
                    </a:lnTo>
                    <a:cubicBezTo>
                      <a:pt x="1" y="6365"/>
                      <a:pt x="158" y="6523"/>
                      <a:pt x="347" y="6523"/>
                    </a:cubicBezTo>
                    <a:cubicBezTo>
                      <a:pt x="536" y="6523"/>
                      <a:pt x="694" y="6365"/>
                      <a:pt x="694" y="6176"/>
                    </a:cubicBezTo>
                    <a:lnTo>
                      <a:pt x="694" y="5767"/>
                    </a:lnTo>
                    <a:cubicBezTo>
                      <a:pt x="1796" y="7090"/>
                      <a:pt x="3466" y="7909"/>
                      <a:pt x="5199" y="7909"/>
                    </a:cubicBezTo>
                    <a:cubicBezTo>
                      <a:pt x="8412" y="7909"/>
                      <a:pt x="11122" y="5231"/>
                      <a:pt x="11122" y="1986"/>
                    </a:cubicBezTo>
                    <a:cubicBezTo>
                      <a:pt x="11122" y="1419"/>
                      <a:pt x="10996" y="820"/>
                      <a:pt x="10838" y="222"/>
                    </a:cubicBezTo>
                    <a:cubicBezTo>
                      <a:pt x="10814" y="102"/>
                      <a:pt x="10681" y="0"/>
                      <a:pt x="10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48"/>
              <p:cNvSpPr/>
              <p:nvPr/>
            </p:nvSpPr>
            <p:spPr>
              <a:xfrm>
                <a:off x="1674750" y="3254050"/>
                <a:ext cx="277250" cy="197900"/>
              </a:xfrm>
              <a:custGeom>
                <a:rect b="b" l="l" r="r" t="t"/>
                <a:pathLst>
                  <a:path extrusionOk="0" h="7916" w="11090">
                    <a:moveTo>
                      <a:pt x="5891" y="1"/>
                    </a:moveTo>
                    <a:cubicBezTo>
                      <a:pt x="2678" y="1"/>
                      <a:pt x="0" y="2679"/>
                      <a:pt x="0" y="5892"/>
                    </a:cubicBezTo>
                    <a:cubicBezTo>
                      <a:pt x="0" y="6491"/>
                      <a:pt x="126" y="7089"/>
                      <a:pt x="284" y="7656"/>
                    </a:cubicBezTo>
                    <a:cubicBezTo>
                      <a:pt x="310" y="7842"/>
                      <a:pt x="448" y="7916"/>
                      <a:pt x="604" y="7916"/>
                    </a:cubicBezTo>
                    <a:cubicBezTo>
                      <a:pt x="633" y="7916"/>
                      <a:pt x="663" y="7913"/>
                      <a:pt x="693" y="7908"/>
                    </a:cubicBezTo>
                    <a:cubicBezTo>
                      <a:pt x="882" y="7877"/>
                      <a:pt x="977" y="7656"/>
                      <a:pt x="945" y="7467"/>
                    </a:cubicBezTo>
                    <a:cubicBezTo>
                      <a:pt x="788" y="6963"/>
                      <a:pt x="662" y="6459"/>
                      <a:pt x="662" y="5892"/>
                    </a:cubicBezTo>
                    <a:cubicBezTo>
                      <a:pt x="662" y="3025"/>
                      <a:pt x="3025" y="662"/>
                      <a:pt x="5891" y="662"/>
                    </a:cubicBezTo>
                    <a:cubicBezTo>
                      <a:pt x="7561" y="662"/>
                      <a:pt x="9105" y="1481"/>
                      <a:pt x="10050" y="2742"/>
                    </a:cubicBezTo>
                    <a:lnTo>
                      <a:pt x="9357" y="2742"/>
                    </a:lnTo>
                    <a:cubicBezTo>
                      <a:pt x="9168" y="2742"/>
                      <a:pt x="9010" y="2899"/>
                      <a:pt x="9010" y="3088"/>
                    </a:cubicBezTo>
                    <a:cubicBezTo>
                      <a:pt x="9010" y="3309"/>
                      <a:pt x="9168" y="3466"/>
                      <a:pt x="9357" y="3466"/>
                    </a:cubicBezTo>
                    <a:lnTo>
                      <a:pt x="10743" y="3466"/>
                    </a:lnTo>
                    <a:cubicBezTo>
                      <a:pt x="10932" y="3466"/>
                      <a:pt x="11090" y="3309"/>
                      <a:pt x="11090" y="3088"/>
                    </a:cubicBezTo>
                    <a:lnTo>
                      <a:pt x="11090" y="1733"/>
                    </a:lnTo>
                    <a:cubicBezTo>
                      <a:pt x="11090" y="1513"/>
                      <a:pt x="10932" y="1355"/>
                      <a:pt x="10743" y="1355"/>
                    </a:cubicBezTo>
                    <a:cubicBezTo>
                      <a:pt x="10554" y="1355"/>
                      <a:pt x="10397" y="1513"/>
                      <a:pt x="10397" y="1733"/>
                    </a:cubicBezTo>
                    <a:lnTo>
                      <a:pt x="10397" y="2111"/>
                    </a:lnTo>
                    <a:cubicBezTo>
                      <a:pt x="9294" y="820"/>
                      <a:pt x="7624" y="1"/>
                      <a:pt x="58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48"/>
              <p:cNvSpPr/>
              <p:nvPr/>
            </p:nvSpPr>
            <p:spPr>
              <a:xfrm>
                <a:off x="1727500" y="3306825"/>
                <a:ext cx="189075" cy="189050"/>
              </a:xfrm>
              <a:custGeom>
                <a:rect b="b" l="l" r="r" t="t"/>
                <a:pathLst>
                  <a:path extrusionOk="0" h="7562" w="7563">
                    <a:moveTo>
                      <a:pt x="3750" y="2048"/>
                    </a:moveTo>
                    <a:cubicBezTo>
                      <a:pt x="3939" y="2048"/>
                      <a:pt x="4097" y="2206"/>
                      <a:pt x="4097" y="2426"/>
                    </a:cubicBezTo>
                    <a:lnTo>
                      <a:pt x="4097" y="3435"/>
                    </a:lnTo>
                    <a:lnTo>
                      <a:pt x="4475" y="3435"/>
                    </a:lnTo>
                    <a:cubicBezTo>
                      <a:pt x="4664" y="3435"/>
                      <a:pt x="4821" y="3592"/>
                      <a:pt x="4821" y="3781"/>
                    </a:cubicBezTo>
                    <a:cubicBezTo>
                      <a:pt x="4821" y="4002"/>
                      <a:pt x="4664" y="4159"/>
                      <a:pt x="4475" y="4159"/>
                    </a:cubicBezTo>
                    <a:lnTo>
                      <a:pt x="3750" y="4159"/>
                    </a:lnTo>
                    <a:cubicBezTo>
                      <a:pt x="3561" y="4159"/>
                      <a:pt x="3403" y="4002"/>
                      <a:pt x="3403" y="3781"/>
                    </a:cubicBezTo>
                    <a:lnTo>
                      <a:pt x="3403" y="2426"/>
                    </a:lnTo>
                    <a:cubicBezTo>
                      <a:pt x="3403" y="2206"/>
                      <a:pt x="3561" y="2048"/>
                      <a:pt x="3750" y="2048"/>
                    </a:cubicBezTo>
                    <a:close/>
                    <a:moveTo>
                      <a:pt x="3435" y="0"/>
                    </a:moveTo>
                    <a:cubicBezTo>
                      <a:pt x="2647" y="95"/>
                      <a:pt x="1923" y="410"/>
                      <a:pt x="1356" y="883"/>
                    </a:cubicBezTo>
                    <a:lnTo>
                      <a:pt x="2049" y="1576"/>
                    </a:lnTo>
                    <a:cubicBezTo>
                      <a:pt x="2175" y="1702"/>
                      <a:pt x="2175" y="1954"/>
                      <a:pt x="2049" y="2048"/>
                    </a:cubicBezTo>
                    <a:cubicBezTo>
                      <a:pt x="1986" y="2111"/>
                      <a:pt x="1899" y="2143"/>
                      <a:pt x="1812" y="2143"/>
                    </a:cubicBezTo>
                    <a:cubicBezTo>
                      <a:pt x="1726" y="2143"/>
                      <a:pt x="1639" y="2111"/>
                      <a:pt x="1576" y="2048"/>
                    </a:cubicBezTo>
                    <a:lnTo>
                      <a:pt x="883" y="1355"/>
                    </a:lnTo>
                    <a:cubicBezTo>
                      <a:pt x="410" y="1922"/>
                      <a:pt x="95" y="2647"/>
                      <a:pt x="1" y="3435"/>
                    </a:cubicBezTo>
                    <a:lnTo>
                      <a:pt x="1041" y="3435"/>
                    </a:lnTo>
                    <a:cubicBezTo>
                      <a:pt x="1230" y="3435"/>
                      <a:pt x="1387" y="3592"/>
                      <a:pt x="1387" y="3781"/>
                    </a:cubicBezTo>
                    <a:cubicBezTo>
                      <a:pt x="1387" y="3970"/>
                      <a:pt x="1230" y="4128"/>
                      <a:pt x="1041" y="4128"/>
                    </a:cubicBezTo>
                    <a:lnTo>
                      <a:pt x="1" y="4128"/>
                    </a:lnTo>
                    <a:cubicBezTo>
                      <a:pt x="95" y="4915"/>
                      <a:pt x="410" y="5640"/>
                      <a:pt x="883" y="6238"/>
                    </a:cubicBezTo>
                    <a:lnTo>
                      <a:pt x="1576" y="5514"/>
                    </a:lnTo>
                    <a:cubicBezTo>
                      <a:pt x="1639" y="5451"/>
                      <a:pt x="1734" y="5419"/>
                      <a:pt x="1824" y="5419"/>
                    </a:cubicBezTo>
                    <a:cubicBezTo>
                      <a:pt x="1915" y="5419"/>
                      <a:pt x="2001" y="5451"/>
                      <a:pt x="2049" y="5514"/>
                    </a:cubicBezTo>
                    <a:cubicBezTo>
                      <a:pt x="2175" y="5640"/>
                      <a:pt x="2175" y="5860"/>
                      <a:pt x="2049" y="5986"/>
                    </a:cubicBezTo>
                    <a:lnTo>
                      <a:pt x="1356" y="6711"/>
                    </a:lnTo>
                    <a:cubicBezTo>
                      <a:pt x="1923" y="7184"/>
                      <a:pt x="2647" y="7499"/>
                      <a:pt x="3435" y="7562"/>
                    </a:cubicBezTo>
                    <a:lnTo>
                      <a:pt x="3435" y="6553"/>
                    </a:lnTo>
                    <a:cubicBezTo>
                      <a:pt x="3435" y="6333"/>
                      <a:pt x="3592" y="6175"/>
                      <a:pt x="3781" y="6175"/>
                    </a:cubicBezTo>
                    <a:cubicBezTo>
                      <a:pt x="4002" y="6175"/>
                      <a:pt x="4160" y="6333"/>
                      <a:pt x="4160" y="6553"/>
                    </a:cubicBezTo>
                    <a:lnTo>
                      <a:pt x="4160" y="7562"/>
                    </a:lnTo>
                    <a:cubicBezTo>
                      <a:pt x="4947" y="7499"/>
                      <a:pt x="5640" y="7184"/>
                      <a:pt x="6239" y="6711"/>
                    </a:cubicBezTo>
                    <a:lnTo>
                      <a:pt x="5514" y="5986"/>
                    </a:lnTo>
                    <a:cubicBezTo>
                      <a:pt x="5420" y="5860"/>
                      <a:pt x="5420" y="5640"/>
                      <a:pt x="5514" y="5514"/>
                    </a:cubicBezTo>
                    <a:cubicBezTo>
                      <a:pt x="5577" y="5451"/>
                      <a:pt x="5672" y="5419"/>
                      <a:pt x="5762" y="5419"/>
                    </a:cubicBezTo>
                    <a:cubicBezTo>
                      <a:pt x="5853" y="5419"/>
                      <a:pt x="5940" y="5451"/>
                      <a:pt x="5987" y="5514"/>
                    </a:cubicBezTo>
                    <a:lnTo>
                      <a:pt x="6711" y="6238"/>
                    </a:lnTo>
                    <a:cubicBezTo>
                      <a:pt x="7184" y="5640"/>
                      <a:pt x="7499" y="4915"/>
                      <a:pt x="7562" y="4128"/>
                    </a:cubicBezTo>
                    <a:lnTo>
                      <a:pt x="6554" y="4128"/>
                    </a:lnTo>
                    <a:cubicBezTo>
                      <a:pt x="6365" y="4128"/>
                      <a:pt x="6207" y="3970"/>
                      <a:pt x="6207" y="3781"/>
                    </a:cubicBezTo>
                    <a:cubicBezTo>
                      <a:pt x="6207" y="3592"/>
                      <a:pt x="6365" y="3435"/>
                      <a:pt x="6554" y="3435"/>
                    </a:cubicBezTo>
                    <a:lnTo>
                      <a:pt x="7562" y="3435"/>
                    </a:lnTo>
                    <a:cubicBezTo>
                      <a:pt x="7499" y="2647"/>
                      <a:pt x="7184" y="1922"/>
                      <a:pt x="6711" y="1355"/>
                    </a:cubicBezTo>
                    <a:lnTo>
                      <a:pt x="5987" y="2048"/>
                    </a:lnTo>
                    <a:cubicBezTo>
                      <a:pt x="5940" y="2111"/>
                      <a:pt x="5853" y="2143"/>
                      <a:pt x="5762" y="2143"/>
                    </a:cubicBezTo>
                    <a:cubicBezTo>
                      <a:pt x="5672" y="2143"/>
                      <a:pt x="5577" y="2111"/>
                      <a:pt x="5514" y="2048"/>
                    </a:cubicBezTo>
                    <a:cubicBezTo>
                      <a:pt x="5420" y="1922"/>
                      <a:pt x="5420" y="1702"/>
                      <a:pt x="5514" y="1576"/>
                    </a:cubicBezTo>
                    <a:lnTo>
                      <a:pt x="6239" y="883"/>
                    </a:lnTo>
                    <a:cubicBezTo>
                      <a:pt x="5640" y="410"/>
                      <a:pt x="4947" y="95"/>
                      <a:pt x="4160" y="0"/>
                    </a:cubicBezTo>
                    <a:lnTo>
                      <a:pt x="4160" y="1040"/>
                    </a:lnTo>
                    <a:cubicBezTo>
                      <a:pt x="4160" y="1229"/>
                      <a:pt x="4002" y="1387"/>
                      <a:pt x="3781" y="1387"/>
                    </a:cubicBezTo>
                    <a:cubicBezTo>
                      <a:pt x="3592" y="1387"/>
                      <a:pt x="3435" y="1229"/>
                      <a:pt x="3435" y="1040"/>
                    </a:cubicBezTo>
                    <a:lnTo>
                      <a:pt x="34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2" name="Google Shape;432;p48"/>
          <p:cNvGrpSpPr/>
          <p:nvPr/>
        </p:nvGrpSpPr>
        <p:grpSpPr>
          <a:xfrm>
            <a:off x="3497474" y="1875475"/>
            <a:ext cx="882300" cy="882300"/>
            <a:chOff x="3492962" y="2130600"/>
            <a:chExt cx="882300" cy="882300"/>
          </a:xfrm>
        </p:grpSpPr>
        <p:sp>
          <p:nvSpPr>
            <p:cNvPr id="433" name="Google Shape;433;p48"/>
            <p:cNvSpPr/>
            <p:nvPr/>
          </p:nvSpPr>
          <p:spPr>
            <a:xfrm>
              <a:off x="3492962" y="2130600"/>
              <a:ext cx="882300" cy="882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4" name="Google Shape;434;p48"/>
            <p:cNvGrpSpPr/>
            <p:nvPr/>
          </p:nvGrpSpPr>
          <p:grpSpPr>
            <a:xfrm>
              <a:off x="3731308" y="2364460"/>
              <a:ext cx="414615" cy="414586"/>
              <a:chOff x="3497300" y="3227275"/>
              <a:chExt cx="296175" cy="296175"/>
            </a:xfrm>
          </p:grpSpPr>
          <p:sp>
            <p:nvSpPr>
              <p:cNvPr id="435" name="Google Shape;435;p48"/>
              <p:cNvSpPr/>
              <p:nvPr/>
            </p:nvSpPr>
            <p:spPr>
              <a:xfrm>
                <a:off x="3609925" y="3339900"/>
                <a:ext cx="69350" cy="68550"/>
              </a:xfrm>
              <a:custGeom>
                <a:rect b="b" l="l" r="r" t="t"/>
                <a:pathLst>
                  <a:path extrusionOk="0" h="2742" w="2774">
                    <a:moveTo>
                      <a:pt x="1387" y="1"/>
                    </a:moveTo>
                    <a:cubicBezTo>
                      <a:pt x="631" y="1"/>
                      <a:pt x="1" y="631"/>
                      <a:pt x="1" y="1355"/>
                    </a:cubicBezTo>
                    <a:cubicBezTo>
                      <a:pt x="1" y="2112"/>
                      <a:pt x="631" y="2742"/>
                      <a:pt x="1387" y="2742"/>
                    </a:cubicBezTo>
                    <a:cubicBezTo>
                      <a:pt x="2143" y="2742"/>
                      <a:pt x="2773" y="2112"/>
                      <a:pt x="2773" y="1355"/>
                    </a:cubicBezTo>
                    <a:cubicBezTo>
                      <a:pt x="2773" y="631"/>
                      <a:pt x="2143" y="1"/>
                      <a:pt x="1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48"/>
              <p:cNvSpPr/>
              <p:nvPr/>
            </p:nvSpPr>
            <p:spPr>
              <a:xfrm>
                <a:off x="3531175" y="3227275"/>
                <a:ext cx="86650" cy="86675"/>
              </a:xfrm>
              <a:custGeom>
                <a:rect b="b" l="l" r="r" t="t"/>
                <a:pathLst>
                  <a:path extrusionOk="0" h="3467" w="3466">
                    <a:moveTo>
                      <a:pt x="1733" y="1"/>
                    </a:moveTo>
                    <a:cubicBezTo>
                      <a:pt x="788" y="1"/>
                      <a:pt x="0" y="788"/>
                      <a:pt x="0" y="1733"/>
                    </a:cubicBezTo>
                    <a:cubicBezTo>
                      <a:pt x="0" y="2678"/>
                      <a:pt x="788" y="3466"/>
                      <a:pt x="1733" y="3466"/>
                    </a:cubicBezTo>
                    <a:cubicBezTo>
                      <a:pt x="2741" y="3466"/>
                      <a:pt x="3466" y="2678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48"/>
              <p:cNvSpPr/>
              <p:nvPr/>
            </p:nvSpPr>
            <p:spPr>
              <a:xfrm>
                <a:off x="3670575" y="3227275"/>
                <a:ext cx="86675" cy="86675"/>
              </a:xfrm>
              <a:custGeom>
                <a:rect b="b" l="l" r="r" t="t"/>
                <a:pathLst>
                  <a:path extrusionOk="0" h="3467" w="3467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8"/>
                      <a:pt x="788" y="3466"/>
                      <a:pt x="1733" y="3466"/>
                    </a:cubicBezTo>
                    <a:cubicBezTo>
                      <a:pt x="2679" y="3466"/>
                      <a:pt x="3466" y="2678"/>
                      <a:pt x="3466" y="1733"/>
                    </a:cubicBezTo>
                    <a:cubicBezTo>
                      <a:pt x="3466" y="788"/>
                      <a:pt x="2679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48"/>
              <p:cNvSpPr/>
              <p:nvPr/>
            </p:nvSpPr>
            <p:spPr>
              <a:xfrm>
                <a:off x="3622525" y="3421825"/>
                <a:ext cx="41775" cy="25225"/>
              </a:xfrm>
              <a:custGeom>
                <a:rect b="b" l="l" r="r" t="t"/>
                <a:pathLst>
                  <a:path extrusionOk="0" h="1009" w="1671">
                    <a:moveTo>
                      <a:pt x="1" y="0"/>
                    </a:moveTo>
                    <a:lnTo>
                      <a:pt x="851" y="1008"/>
                    </a:lnTo>
                    <a:lnTo>
                      <a:pt x="1671" y="0"/>
                    </a:lnTo>
                    <a:lnTo>
                      <a:pt x="1671" y="0"/>
                    </a:lnTo>
                    <a:cubicBezTo>
                      <a:pt x="1450" y="126"/>
                      <a:pt x="1167" y="158"/>
                      <a:pt x="851" y="158"/>
                    </a:cubicBezTo>
                    <a:cubicBezTo>
                      <a:pt x="568" y="158"/>
                      <a:pt x="284" y="9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48"/>
              <p:cNvSpPr/>
              <p:nvPr/>
            </p:nvSpPr>
            <p:spPr>
              <a:xfrm>
                <a:off x="3566600" y="3416300"/>
                <a:ext cx="70125" cy="106350"/>
              </a:xfrm>
              <a:custGeom>
                <a:rect b="b" l="l" r="r" t="t"/>
                <a:pathLst>
                  <a:path extrusionOk="0" h="4254" w="2805">
                    <a:moveTo>
                      <a:pt x="1261" y="1"/>
                    </a:moveTo>
                    <a:cubicBezTo>
                      <a:pt x="474" y="599"/>
                      <a:pt x="1" y="1513"/>
                      <a:pt x="1" y="2490"/>
                    </a:cubicBezTo>
                    <a:lnTo>
                      <a:pt x="1" y="3907"/>
                    </a:lnTo>
                    <a:cubicBezTo>
                      <a:pt x="1" y="4096"/>
                      <a:pt x="158" y="4254"/>
                      <a:pt x="379" y="4254"/>
                    </a:cubicBezTo>
                    <a:lnTo>
                      <a:pt x="2805" y="4254"/>
                    </a:lnTo>
                    <a:lnTo>
                      <a:pt x="2805" y="1891"/>
                    </a:lnTo>
                    <a:lnTo>
                      <a:pt x="126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48"/>
              <p:cNvSpPr/>
              <p:nvPr/>
            </p:nvSpPr>
            <p:spPr>
              <a:xfrm>
                <a:off x="3653250" y="3417100"/>
                <a:ext cx="70125" cy="106350"/>
              </a:xfrm>
              <a:custGeom>
                <a:rect b="b" l="l" r="r" t="t"/>
                <a:pathLst>
                  <a:path extrusionOk="0" h="4254" w="2805">
                    <a:moveTo>
                      <a:pt x="1544" y="0"/>
                    </a:moveTo>
                    <a:lnTo>
                      <a:pt x="1" y="1890"/>
                    </a:lnTo>
                    <a:lnTo>
                      <a:pt x="1" y="4253"/>
                    </a:lnTo>
                    <a:lnTo>
                      <a:pt x="2458" y="4253"/>
                    </a:lnTo>
                    <a:cubicBezTo>
                      <a:pt x="2647" y="4253"/>
                      <a:pt x="2804" y="4096"/>
                      <a:pt x="2804" y="3907"/>
                    </a:cubicBezTo>
                    <a:lnTo>
                      <a:pt x="2804" y="2489"/>
                    </a:lnTo>
                    <a:cubicBezTo>
                      <a:pt x="2773" y="1481"/>
                      <a:pt x="2300" y="567"/>
                      <a:pt x="15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48"/>
              <p:cNvSpPr/>
              <p:nvPr/>
            </p:nvSpPr>
            <p:spPr>
              <a:xfrm>
                <a:off x="3655625" y="3310775"/>
                <a:ext cx="137850" cy="108700"/>
              </a:xfrm>
              <a:custGeom>
                <a:rect b="b" l="l" r="r" t="t"/>
                <a:pathLst>
                  <a:path extrusionOk="0" h="4348" w="5514">
                    <a:moveTo>
                      <a:pt x="3686" y="1512"/>
                    </a:moveTo>
                    <a:cubicBezTo>
                      <a:pt x="3907" y="1512"/>
                      <a:pt x="4064" y="1670"/>
                      <a:pt x="4064" y="1859"/>
                    </a:cubicBezTo>
                    <a:cubicBezTo>
                      <a:pt x="4064" y="2048"/>
                      <a:pt x="3907" y="2205"/>
                      <a:pt x="3686" y="2205"/>
                    </a:cubicBezTo>
                    <a:lnTo>
                      <a:pt x="2993" y="2205"/>
                    </a:lnTo>
                    <a:cubicBezTo>
                      <a:pt x="2804" y="2205"/>
                      <a:pt x="2646" y="2048"/>
                      <a:pt x="2646" y="1859"/>
                    </a:cubicBezTo>
                    <a:cubicBezTo>
                      <a:pt x="2646" y="1670"/>
                      <a:pt x="2804" y="1512"/>
                      <a:pt x="2993" y="1512"/>
                    </a:cubicBezTo>
                    <a:close/>
                    <a:moveTo>
                      <a:pt x="4127" y="0"/>
                    </a:moveTo>
                    <a:cubicBezTo>
                      <a:pt x="3686" y="536"/>
                      <a:pt x="3056" y="851"/>
                      <a:pt x="2331" y="851"/>
                    </a:cubicBezTo>
                    <a:cubicBezTo>
                      <a:pt x="1607" y="851"/>
                      <a:pt x="977" y="504"/>
                      <a:pt x="536" y="63"/>
                    </a:cubicBezTo>
                    <a:cubicBezTo>
                      <a:pt x="347" y="221"/>
                      <a:pt x="158" y="378"/>
                      <a:pt x="0" y="567"/>
                    </a:cubicBezTo>
                    <a:cubicBezTo>
                      <a:pt x="945" y="756"/>
                      <a:pt x="1638" y="1575"/>
                      <a:pt x="1638" y="2615"/>
                    </a:cubicBezTo>
                    <a:cubicBezTo>
                      <a:pt x="1638" y="2930"/>
                      <a:pt x="1575" y="3214"/>
                      <a:pt x="1449" y="3466"/>
                    </a:cubicBezTo>
                    <a:cubicBezTo>
                      <a:pt x="1859" y="3718"/>
                      <a:pt x="2205" y="4001"/>
                      <a:pt x="2520" y="4348"/>
                    </a:cubicBezTo>
                    <a:lnTo>
                      <a:pt x="5167" y="4348"/>
                    </a:lnTo>
                    <a:cubicBezTo>
                      <a:pt x="5356" y="4348"/>
                      <a:pt x="5513" y="4190"/>
                      <a:pt x="5513" y="4001"/>
                    </a:cubicBezTo>
                    <a:lnTo>
                      <a:pt x="5513" y="2615"/>
                    </a:lnTo>
                    <a:cubicBezTo>
                      <a:pt x="5482" y="1512"/>
                      <a:pt x="4915" y="567"/>
                      <a:pt x="41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48"/>
              <p:cNvSpPr/>
              <p:nvPr/>
            </p:nvSpPr>
            <p:spPr>
              <a:xfrm>
                <a:off x="3497300" y="3309975"/>
                <a:ext cx="136275" cy="108725"/>
              </a:xfrm>
              <a:custGeom>
                <a:rect b="b" l="l" r="r" t="t"/>
                <a:pathLst>
                  <a:path extrusionOk="0" h="4349" w="5451">
                    <a:moveTo>
                      <a:pt x="2426" y="1544"/>
                    </a:moveTo>
                    <a:cubicBezTo>
                      <a:pt x="2615" y="1544"/>
                      <a:pt x="2773" y="1702"/>
                      <a:pt x="2773" y="1891"/>
                    </a:cubicBezTo>
                    <a:cubicBezTo>
                      <a:pt x="2773" y="2080"/>
                      <a:pt x="2615" y="2237"/>
                      <a:pt x="2426" y="2237"/>
                    </a:cubicBezTo>
                    <a:lnTo>
                      <a:pt x="1733" y="2237"/>
                    </a:lnTo>
                    <a:cubicBezTo>
                      <a:pt x="1513" y="2237"/>
                      <a:pt x="1355" y="2080"/>
                      <a:pt x="1355" y="1891"/>
                    </a:cubicBezTo>
                    <a:cubicBezTo>
                      <a:pt x="1355" y="1702"/>
                      <a:pt x="1513" y="1544"/>
                      <a:pt x="1733" y="1544"/>
                    </a:cubicBezTo>
                    <a:close/>
                    <a:moveTo>
                      <a:pt x="1324" y="1"/>
                    </a:moveTo>
                    <a:cubicBezTo>
                      <a:pt x="536" y="568"/>
                      <a:pt x="1" y="1513"/>
                      <a:pt x="1" y="2552"/>
                    </a:cubicBezTo>
                    <a:lnTo>
                      <a:pt x="1" y="3939"/>
                    </a:lnTo>
                    <a:cubicBezTo>
                      <a:pt x="1" y="4191"/>
                      <a:pt x="95" y="4348"/>
                      <a:pt x="316" y="4348"/>
                    </a:cubicBezTo>
                    <a:lnTo>
                      <a:pt x="2930" y="4348"/>
                    </a:lnTo>
                    <a:cubicBezTo>
                      <a:pt x="3214" y="3970"/>
                      <a:pt x="3561" y="3655"/>
                      <a:pt x="4002" y="3466"/>
                    </a:cubicBezTo>
                    <a:cubicBezTo>
                      <a:pt x="3876" y="3183"/>
                      <a:pt x="3813" y="2930"/>
                      <a:pt x="3813" y="2615"/>
                    </a:cubicBezTo>
                    <a:cubicBezTo>
                      <a:pt x="3813" y="1607"/>
                      <a:pt x="4506" y="757"/>
                      <a:pt x="5451" y="568"/>
                    </a:cubicBezTo>
                    <a:cubicBezTo>
                      <a:pt x="5293" y="347"/>
                      <a:pt x="5104" y="190"/>
                      <a:pt x="4915" y="32"/>
                    </a:cubicBezTo>
                    <a:cubicBezTo>
                      <a:pt x="4474" y="505"/>
                      <a:pt x="3844" y="820"/>
                      <a:pt x="3151" y="820"/>
                    </a:cubicBezTo>
                    <a:cubicBezTo>
                      <a:pt x="2426" y="820"/>
                      <a:pt x="1796" y="505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49"/>
          <p:cNvPicPr preferRelativeResize="0"/>
          <p:nvPr/>
        </p:nvPicPr>
        <p:blipFill rotWithShape="1">
          <a:blip r:embed="rId3">
            <a:alphaModFix/>
          </a:blip>
          <a:srcRect b="13329" l="0" r="4443" t="0"/>
          <a:stretch/>
        </p:blipFill>
        <p:spPr>
          <a:xfrm>
            <a:off x="4229075" y="685800"/>
            <a:ext cx="4914926" cy="44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49"/>
          <p:cNvSpPr txBox="1"/>
          <p:nvPr>
            <p:ph type="ctrTitle"/>
          </p:nvPr>
        </p:nvSpPr>
        <p:spPr>
          <a:xfrm>
            <a:off x="570000" y="1258500"/>
            <a:ext cx="2691300" cy="13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THANK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YOU!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449" name="Google Shape;449;p49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450" name="Google Shape;450;p49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9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9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9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4" name="Google Shape;454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6"/>
          <p:cNvSpPr txBox="1"/>
          <p:nvPr>
            <p:ph type="title"/>
          </p:nvPr>
        </p:nvSpPr>
        <p:spPr>
          <a:xfrm>
            <a:off x="609950" y="564200"/>
            <a:ext cx="37716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 </a:t>
            </a:r>
            <a:r>
              <a:rPr lang="en">
                <a:solidFill>
                  <a:schemeClr val="accent1"/>
                </a:solidFill>
              </a:rPr>
              <a:t>BACKGROUND…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2" name="Google Shape;222;p26"/>
          <p:cNvSpPr txBox="1"/>
          <p:nvPr>
            <p:ph idx="1" type="subTitle"/>
          </p:nvPr>
        </p:nvSpPr>
        <p:spPr>
          <a:xfrm>
            <a:off x="609951" y="2018225"/>
            <a:ext cx="3890700" cy="23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First ideas from my areas of interest: music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Project in Financial Decision Making about Spotify: Good link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Spotify API: acquiring new competencies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Process of thoughts</a:t>
            </a:r>
            <a:endParaRPr/>
          </a:p>
        </p:txBody>
      </p:sp>
      <p:sp>
        <p:nvSpPr>
          <p:cNvPr id="223" name="Google Shape;223;p26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6"/>
          <p:cNvSpPr/>
          <p:nvPr/>
        </p:nvSpPr>
        <p:spPr>
          <a:xfrm>
            <a:off x="6853800" y="0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4650" y="677675"/>
            <a:ext cx="4176401" cy="417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type="title"/>
          </p:nvPr>
        </p:nvSpPr>
        <p:spPr>
          <a:xfrm>
            <a:off x="4717650" y="161075"/>
            <a:ext cx="4302900" cy="58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</a:rPr>
              <a:t>First Interest </a:t>
            </a:r>
            <a:endParaRPr>
              <a:solidFill>
                <a:schemeClr val="lt1"/>
              </a:solidFill>
              <a:highlight>
                <a:schemeClr val="accent3"/>
              </a:highlight>
            </a:endParaRPr>
          </a:p>
        </p:txBody>
      </p:sp>
      <p:pic>
        <p:nvPicPr>
          <p:cNvPr id="231" name="Google Shape;2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938" y="803925"/>
            <a:ext cx="8838124" cy="427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type="title"/>
          </p:nvPr>
        </p:nvSpPr>
        <p:spPr>
          <a:xfrm>
            <a:off x="5365475" y="74449"/>
            <a:ext cx="2999100" cy="66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</a:rPr>
              <a:t>Chosen Data</a:t>
            </a:r>
            <a:endParaRPr>
              <a:solidFill>
                <a:schemeClr val="lt1"/>
              </a:solidFill>
              <a:highlight>
                <a:schemeClr val="accent3"/>
              </a:highlight>
            </a:endParaRPr>
          </a:p>
        </p:txBody>
      </p:sp>
      <p:pic>
        <p:nvPicPr>
          <p:cNvPr id="237" name="Google Shape;2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0238" y="739550"/>
            <a:ext cx="7403525" cy="44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>
            <p:ph idx="4294967295" type="title"/>
          </p:nvPr>
        </p:nvSpPr>
        <p:spPr>
          <a:xfrm>
            <a:off x="912527" y="765900"/>
            <a:ext cx="42696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… AND THE </a:t>
            </a:r>
            <a:r>
              <a:rPr lang="en"/>
              <a:t>GOALS</a:t>
            </a:r>
            <a:endParaRPr/>
          </a:p>
        </p:txBody>
      </p:sp>
      <p:sp>
        <p:nvSpPr>
          <p:cNvPr id="243" name="Google Shape;243;p29"/>
          <p:cNvSpPr txBox="1"/>
          <p:nvPr>
            <p:ph type="title"/>
          </p:nvPr>
        </p:nvSpPr>
        <p:spPr>
          <a:xfrm>
            <a:off x="1082306" y="2838793"/>
            <a:ext cx="2400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</a:t>
            </a:r>
            <a:endParaRPr/>
          </a:p>
        </p:txBody>
      </p:sp>
      <p:sp>
        <p:nvSpPr>
          <p:cNvPr id="244" name="Google Shape;244;p29"/>
          <p:cNvSpPr txBox="1"/>
          <p:nvPr>
            <p:ph idx="1" type="subTitle"/>
          </p:nvPr>
        </p:nvSpPr>
        <p:spPr>
          <a:xfrm>
            <a:off x="1082300" y="3286400"/>
            <a:ext cx="24423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Retrieve Data from personalized playlist and be able to manage it </a:t>
            </a:r>
            <a:endParaRPr/>
          </a:p>
        </p:txBody>
      </p:sp>
      <p:sp>
        <p:nvSpPr>
          <p:cNvPr id="245" name="Google Shape;245;p29"/>
          <p:cNvSpPr txBox="1"/>
          <p:nvPr>
            <p:ph idx="2" type="title"/>
          </p:nvPr>
        </p:nvSpPr>
        <p:spPr>
          <a:xfrm>
            <a:off x="5653500" y="2838793"/>
            <a:ext cx="2400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Critical Thinking</a:t>
            </a:r>
            <a:endParaRPr/>
          </a:p>
        </p:txBody>
      </p:sp>
      <p:sp>
        <p:nvSpPr>
          <p:cNvPr id="246" name="Google Shape;246;p29"/>
          <p:cNvSpPr txBox="1"/>
          <p:nvPr>
            <p:ph idx="3" type="subTitle"/>
          </p:nvPr>
        </p:nvSpPr>
        <p:spPr>
          <a:xfrm>
            <a:off x="5653500" y="3483148"/>
            <a:ext cx="2400600" cy="6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Get insights about my musical tastes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type="title"/>
          </p:nvPr>
        </p:nvSpPr>
        <p:spPr>
          <a:xfrm>
            <a:off x="599000" y="553250"/>
            <a:ext cx="36930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RETRIEVING</a:t>
            </a:r>
            <a:r>
              <a:rPr lang="en"/>
              <a:t> </a:t>
            </a:r>
            <a:r>
              <a:rPr lang="en">
                <a:solidFill>
                  <a:schemeClr val="accent1"/>
                </a:solidFill>
              </a:rPr>
              <a:t>DATA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2" name="Google Shape;252;p30"/>
          <p:cNvSpPr txBox="1"/>
          <p:nvPr>
            <p:ph idx="1" type="body"/>
          </p:nvPr>
        </p:nvSpPr>
        <p:spPr>
          <a:xfrm>
            <a:off x="490000" y="1977597"/>
            <a:ext cx="26865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Datacamp class about APIs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Understanding the documentation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Get to work, try, fail, solve and repeat ! 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470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 txBox="1"/>
          <p:nvPr>
            <p:ph type="title"/>
          </p:nvPr>
        </p:nvSpPr>
        <p:spPr>
          <a:xfrm>
            <a:off x="771075" y="504274"/>
            <a:ext cx="2999100" cy="8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</a:rPr>
              <a:t>Spotify’s API</a:t>
            </a:r>
            <a:endParaRPr>
              <a:solidFill>
                <a:schemeClr val="lt1"/>
              </a:solidFill>
              <a:highlight>
                <a:schemeClr val="accent3"/>
              </a:highlight>
            </a:endParaRPr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2200" y="818375"/>
            <a:ext cx="5002299" cy="4325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1"/>
          <p:cNvSpPr txBox="1"/>
          <p:nvPr/>
        </p:nvSpPr>
        <p:spPr>
          <a:xfrm>
            <a:off x="582700" y="1789638"/>
            <a:ext cx="2999100" cy="23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Get an account to use client credentials flow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Create App on Developers page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Get Client_id and Client_secret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Code to request access token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 token to retrieve data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type="title"/>
          </p:nvPr>
        </p:nvSpPr>
        <p:spPr>
          <a:xfrm>
            <a:off x="1140875" y="0"/>
            <a:ext cx="3386400" cy="8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3"/>
                </a:highlight>
              </a:rPr>
              <a:t>API utilization</a:t>
            </a:r>
            <a:endParaRPr>
              <a:solidFill>
                <a:schemeClr val="lt1"/>
              </a:solidFill>
              <a:highlight>
                <a:schemeClr val="accent3"/>
              </a:highlight>
            </a:endParaRPr>
          </a:p>
        </p:txBody>
      </p:sp>
      <p:pic>
        <p:nvPicPr>
          <p:cNvPr id="266" name="Google Shape;2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175" y="942875"/>
            <a:ext cx="7957658" cy="398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inal Project Proposal by Slidesgo">
  <a:themeElements>
    <a:clrScheme name="Simple Light">
      <a:dk1>
        <a:srgbClr val="000000"/>
      </a:dk1>
      <a:lt1>
        <a:srgbClr val="FFFFFF"/>
      </a:lt1>
      <a:dk2>
        <a:srgbClr val="FF725E"/>
      </a:dk2>
      <a:lt2>
        <a:srgbClr val="000000"/>
      </a:lt2>
      <a:accent1>
        <a:srgbClr val="FF725E"/>
      </a:accent1>
      <a:accent2>
        <a:srgbClr val="FF725E"/>
      </a:accent2>
      <a:accent3>
        <a:srgbClr val="F6B1A7"/>
      </a:accent3>
      <a:accent4>
        <a:srgbClr val="F6B1A7"/>
      </a:accent4>
      <a:accent5>
        <a:srgbClr val="FF725E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